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3" r:id="rId2"/>
    <p:sldId id="394" r:id="rId3"/>
    <p:sldId id="392" r:id="rId4"/>
    <p:sldId id="390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7449" autoAdjust="0"/>
  </p:normalViewPr>
  <p:slideViewPr>
    <p:cSldViewPr>
      <p:cViewPr>
        <p:scale>
          <a:sx n="200" d="100"/>
          <a:sy n="200" d="100"/>
        </p:scale>
        <p:origin x="3342" y="-5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9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8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2" name="모서리가 둥근 직사각형 47">
            <a:extLst>
              <a:ext uri="{FF2B5EF4-FFF2-40B4-BE49-F238E27FC236}">
                <a16:creationId xmlns:a16="http://schemas.microsoft.com/office/drawing/2014/main" id="{AC0EF35E-0636-4CBA-8642-7E56EEC7CB79}"/>
              </a:ext>
            </a:extLst>
          </p:cNvPr>
          <p:cNvSpPr/>
          <p:nvPr/>
        </p:nvSpPr>
        <p:spPr>
          <a:xfrm>
            <a:off x="2831123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Bastion Node</a:t>
            </a:r>
            <a:endParaRPr lang="en-US" altLang="ko-KR" sz="1200" b="1" dirty="0"/>
          </a:p>
        </p:txBody>
      </p:sp>
      <p:sp>
        <p:nvSpPr>
          <p:cNvPr id="51" name="모서리가 둥근 직사각형 47">
            <a:extLst>
              <a:ext uri="{FF2B5EF4-FFF2-40B4-BE49-F238E27FC236}">
                <a16:creationId xmlns:a16="http://schemas.microsoft.com/office/drawing/2014/main" id="{2BD038F1-FE47-45A1-ADA8-7E57BDB209CC}"/>
              </a:ext>
            </a:extLst>
          </p:cNvPr>
          <p:cNvSpPr/>
          <p:nvPr/>
        </p:nvSpPr>
        <p:spPr>
          <a:xfrm>
            <a:off x="3947247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01</a:t>
            </a:r>
            <a:endParaRPr lang="en-US" altLang="ko-KR" sz="1200" b="1" dirty="0"/>
          </a:p>
        </p:txBody>
      </p:sp>
      <p:sp>
        <p:nvSpPr>
          <p:cNvPr id="52" name="모서리가 둥근 직사각형 13">
            <a:extLst>
              <a:ext uri="{FF2B5EF4-FFF2-40B4-BE49-F238E27FC236}">
                <a16:creationId xmlns:a16="http://schemas.microsoft.com/office/drawing/2014/main" id="{17C6A93D-E602-45CF-A76D-9437EE235B1F}"/>
              </a:ext>
            </a:extLst>
          </p:cNvPr>
          <p:cNvSpPr/>
          <p:nvPr/>
        </p:nvSpPr>
        <p:spPr>
          <a:xfrm>
            <a:off x="2720565" y="1203598"/>
            <a:ext cx="3389467" cy="2126304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ODROID-H2 Compute Node</a:t>
            </a:r>
          </a:p>
        </p:txBody>
      </p:sp>
      <p:sp>
        <p:nvSpPr>
          <p:cNvPr id="54" name="모서리가 둥근 직사각형 47">
            <a:extLst>
              <a:ext uri="{FF2B5EF4-FFF2-40B4-BE49-F238E27FC236}">
                <a16:creationId xmlns:a16="http://schemas.microsoft.com/office/drawing/2014/main" id="{649BB709-0429-42D4-B166-C5D1CAFE4BA9}"/>
              </a:ext>
            </a:extLst>
          </p:cNvPr>
          <p:cNvSpPr/>
          <p:nvPr/>
        </p:nvSpPr>
        <p:spPr>
          <a:xfrm>
            <a:off x="5063371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02</a:t>
            </a:r>
            <a:endParaRPr lang="en-US" altLang="ko-KR" sz="1200" b="1" dirty="0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F731798-A34A-48D0-9A89-837A5A82B1E3}"/>
              </a:ext>
            </a:extLst>
          </p:cNvPr>
          <p:cNvSpPr/>
          <p:nvPr/>
        </p:nvSpPr>
        <p:spPr>
          <a:xfrm>
            <a:off x="4283968" y="1569139"/>
            <a:ext cx="1440160" cy="576064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Octaiva Load Balancer 01</a:t>
            </a:r>
            <a:endParaRPr lang="en-US" altLang="ko-KR" sz="1200" b="1" dirty="0"/>
          </a:p>
        </p:txBody>
      </p:sp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id="{299C5EE0-2FFD-440E-B32C-85423E191D11}"/>
              </a:ext>
            </a:extLst>
          </p:cNvPr>
          <p:cNvSpPr/>
          <p:nvPr/>
        </p:nvSpPr>
        <p:spPr>
          <a:xfrm>
            <a:off x="6436085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03</a:t>
            </a:r>
            <a:endParaRPr lang="en-US" altLang="ko-KR" sz="1200" b="1" dirty="0"/>
          </a:p>
        </p:txBody>
      </p:sp>
      <p:sp>
        <p:nvSpPr>
          <p:cNvPr id="57" name="모서리가 둥근 직사각형 47">
            <a:extLst>
              <a:ext uri="{FF2B5EF4-FFF2-40B4-BE49-F238E27FC236}">
                <a16:creationId xmlns:a16="http://schemas.microsoft.com/office/drawing/2014/main" id="{64ECEBC7-DC5E-4E15-86B4-BCD3D8F64925}"/>
              </a:ext>
            </a:extLst>
          </p:cNvPr>
          <p:cNvSpPr/>
          <p:nvPr/>
        </p:nvSpPr>
        <p:spPr>
          <a:xfrm>
            <a:off x="7552209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Worker</a:t>
            </a:r>
          </a:p>
          <a:p>
            <a:pPr algn="ctr"/>
            <a:r>
              <a:rPr lang="en-US" altLang="ko-KR" sz="1200" b="1"/>
              <a:t>Node</a:t>
            </a:r>
            <a:endParaRPr lang="en-US" altLang="ko-KR" sz="1200" b="1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E1D3526F-CD63-4DC4-9F0E-12F451BC74F1}"/>
              </a:ext>
            </a:extLst>
          </p:cNvPr>
          <p:cNvSpPr/>
          <p:nvPr/>
        </p:nvSpPr>
        <p:spPr>
          <a:xfrm>
            <a:off x="6325527" y="1203598"/>
            <a:ext cx="2278921" cy="2126304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ODROID-H2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E2081688-C62C-480B-9FB8-4F91C4A6B375}"/>
              </a:ext>
            </a:extLst>
          </p:cNvPr>
          <p:cNvSpPr/>
          <p:nvPr/>
        </p:nvSpPr>
        <p:spPr>
          <a:xfrm>
            <a:off x="6747287" y="1562051"/>
            <a:ext cx="1440160" cy="576064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Octaiva Load Balancer 02</a:t>
            </a:r>
            <a:endParaRPr lang="en-US" altLang="ko-KR" sz="1200" b="1" dirty="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257923F3-F269-4A60-BD62-E2C523D06204}"/>
              </a:ext>
            </a:extLst>
          </p:cNvPr>
          <p:cNvSpPr/>
          <p:nvPr/>
        </p:nvSpPr>
        <p:spPr>
          <a:xfrm>
            <a:off x="344830" y="1995686"/>
            <a:ext cx="2160240" cy="1334215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Local PC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C57383FA-E0D4-4955-B5AE-ADFB1A90F982}"/>
              </a:ext>
            </a:extLst>
          </p:cNvPr>
          <p:cNvSpPr/>
          <p:nvPr/>
        </p:nvSpPr>
        <p:spPr>
          <a:xfrm>
            <a:off x="486484" y="2341439"/>
            <a:ext cx="1876932" cy="865683"/>
          </a:xfrm>
          <a:prstGeom prst="roundRect">
            <a:avLst>
              <a:gd name="adj" fmla="val 79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Kind Local K8s Cluster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1E251293-9159-406E-8142-7CB6B3153620}"/>
              </a:ext>
            </a:extLst>
          </p:cNvPr>
          <p:cNvSpPr/>
          <p:nvPr/>
        </p:nvSpPr>
        <p:spPr>
          <a:xfrm>
            <a:off x="621866" y="2487042"/>
            <a:ext cx="1606168" cy="360040"/>
          </a:xfrm>
          <a:prstGeom prst="roundRect">
            <a:avLst>
              <a:gd name="adj" fmla="val 1398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ClusterAPI</a:t>
            </a:r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:a16="http://schemas.microsoft.com/office/drawing/2014/main" id="{FD18ACB5-5919-4ACB-8375-36AFE23344EC}"/>
              </a:ext>
            </a:extLst>
          </p:cNvPr>
          <p:cNvSpPr/>
          <p:nvPr/>
        </p:nvSpPr>
        <p:spPr>
          <a:xfrm>
            <a:off x="5557720" y="3646790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10.6.0.0/24</a:t>
            </a:r>
            <a:endParaRPr lang="en-US" altLang="ko-KR" sz="11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7C635BA-5864-4B3E-9E08-E3D6A7EA3191}"/>
              </a:ext>
            </a:extLst>
          </p:cNvPr>
          <p:cNvCxnSpPr>
            <a:cxnSpLocks/>
          </p:cNvCxnSpPr>
          <p:nvPr/>
        </p:nvCxnSpPr>
        <p:spPr>
          <a:xfrm>
            <a:off x="3299175" y="3487229"/>
            <a:ext cx="472108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46">
            <a:extLst>
              <a:ext uri="{FF2B5EF4-FFF2-40B4-BE49-F238E27FC236}">
                <a16:creationId xmlns:a16="http://schemas.microsoft.com/office/drawing/2014/main" id="{00554EE6-CA8E-4397-9BB8-3A8736607A0D}"/>
              </a:ext>
            </a:extLst>
          </p:cNvPr>
          <p:cNvSpPr/>
          <p:nvPr/>
        </p:nvSpPr>
        <p:spPr>
          <a:xfrm>
            <a:off x="2838582" y="1591933"/>
            <a:ext cx="1301370" cy="530476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8694FEC-F72A-4E7C-A210-C0469420D50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99175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F74427E-66A1-4DFC-9108-B6CCB671D74F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415299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351E9-A39E-47E5-BED9-A8B95637E6B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531423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CA7D211-A3DF-4ACB-8076-97D481FF926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904137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77B61F-F10A-4133-8710-5389441F82F4}"/>
              </a:ext>
            </a:extLst>
          </p:cNvPr>
          <p:cNvCxnSpPr>
            <a:cxnSpLocks/>
          </p:cNvCxnSpPr>
          <p:nvPr/>
        </p:nvCxnSpPr>
        <p:spPr>
          <a:xfrm>
            <a:off x="8028584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F2C2E3E-2AD3-4D5A-A202-1C6060D63D0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208404" y="3482149"/>
            <a:ext cx="0" cy="1646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F55DEF5-FAA8-4A1F-8E61-8CEAED722CDD}"/>
              </a:ext>
            </a:extLst>
          </p:cNvPr>
          <p:cNvCxnSpPr>
            <a:cxnSpLocks/>
          </p:cNvCxnSpPr>
          <p:nvPr/>
        </p:nvCxnSpPr>
        <p:spPr>
          <a:xfrm flipH="1">
            <a:off x="3859893" y="2321350"/>
            <a:ext cx="351923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636A9DB-1A07-4934-9938-E7DC9EFD6A9B}"/>
              </a:ext>
            </a:extLst>
          </p:cNvPr>
          <p:cNvCxnSpPr>
            <a:cxnSpLocks/>
          </p:cNvCxnSpPr>
          <p:nvPr/>
        </p:nvCxnSpPr>
        <p:spPr>
          <a:xfrm flipV="1">
            <a:off x="4883351" y="2145203"/>
            <a:ext cx="0" cy="17264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3AC6247-D1B0-4804-BE05-BCD86C04CA89}"/>
              </a:ext>
            </a:extLst>
          </p:cNvPr>
          <p:cNvCxnSpPr>
            <a:cxnSpLocks/>
          </p:cNvCxnSpPr>
          <p:nvPr/>
        </p:nvCxnSpPr>
        <p:spPr>
          <a:xfrm flipV="1">
            <a:off x="7377932" y="2138115"/>
            <a:ext cx="2380" cy="17973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46">
            <a:extLst>
              <a:ext uri="{FF2B5EF4-FFF2-40B4-BE49-F238E27FC236}">
                <a16:creationId xmlns:a16="http://schemas.microsoft.com/office/drawing/2014/main" id="{C312503F-F8F2-4FCA-A2A8-27B40DE703D0}"/>
              </a:ext>
            </a:extLst>
          </p:cNvPr>
          <p:cNvSpPr/>
          <p:nvPr/>
        </p:nvSpPr>
        <p:spPr>
          <a:xfrm>
            <a:off x="3444250" y="3705349"/>
            <a:ext cx="821760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13" name="모서리가 둥근 직사각형 46">
            <a:extLst>
              <a:ext uri="{FF2B5EF4-FFF2-40B4-BE49-F238E27FC236}">
                <a16:creationId xmlns:a16="http://schemas.microsoft.com/office/drawing/2014/main" id="{332D746D-2D9C-46A7-9A85-667931D5144D}"/>
              </a:ext>
            </a:extLst>
          </p:cNvPr>
          <p:cNvSpPr/>
          <p:nvPr/>
        </p:nvSpPr>
        <p:spPr>
          <a:xfrm>
            <a:off x="1763688" y="3647603"/>
            <a:ext cx="1360682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116E1C8-3A8D-4E21-929E-D89F320A9E91}"/>
              </a:ext>
            </a:extLst>
          </p:cNvPr>
          <p:cNvCxnSpPr>
            <a:cxnSpLocks/>
          </p:cNvCxnSpPr>
          <p:nvPr/>
        </p:nvCxnSpPr>
        <p:spPr>
          <a:xfrm flipV="1">
            <a:off x="3859893" y="2138115"/>
            <a:ext cx="0" cy="156723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구름 128">
            <a:extLst>
              <a:ext uri="{FF2B5EF4-FFF2-40B4-BE49-F238E27FC236}">
                <a16:creationId xmlns:a16="http://schemas.microsoft.com/office/drawing/2014/main" id="{3E50B95F-2760-4747-9708-53C747781986}"/>
              </a:ext>
            </a:extLst>
          </p:cNvPr>
          <p:cNvSpPr/>
          <p:nvPr/>
        </p:nvSpPr>
        <p:spPr>
          <a:xfrm>
            <a:off x="347402" y="3621386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548EF5C-7ED0-4D51-8768-3E5D2DCA7430}"/>
              </a:ext>
            </a:extLst>
          </p:cNvPr>
          <p:cNvCxnSpPr>
            <a:cxnSpLocks/>
            <a:stCxn id="129" idx="0"/>
            <a:endCxn id="113" idx="1"/>
          </p:cNvCxnSpPr>
          <p:nvPr/>
        </p:nvCxnSpPr>
        <p:spPr>
          <a:xfrm>
            <a:off x="1456805" y="3912841"/>
            <a:ext cx="3068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4B9180D-6895-48CF-9553-C5A4E2A51FB2}"/>
              </a:ext>
            </a:extLst>
          </p:cNvPr>
          <p:cNvCxnSpPr>
            <a:cxnSpLocks/>
            <a:stCxn id="68" idx="2"/>
            <a:endCxn id="113" idx="0"/>
          </p:cNvCxnSpPr>
          <p:nvPr/>
        </p:nvCxnSpPr>
        <p:spPr>
          <a:xfrm>
            <a:off x="1424950" y="3329901"/>
            <a:ext cx="1019079" cy="3177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8559043D-EF2A-41B8-8A4D-CF45BD4920BC}"/>
              </a:ext>
            </a:extLst>
          </p:cNvPr>
          <p:cNvCxnSpPr>
            <a:cxnSpLocks/>
          </p:cNvCxnSpPr>
          <p:nvPr/>
        </p:nvCxnSpPr>
        <p:spPr>
          <a:xfrm>
            <a:off x="3124370" y="3839317"/>
            <a:ext cx="319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D1CE323D-2257-41EA-9D5E-E9780E15956D}"/>
              </a:ext>
            </a:extLst>
          </p:cNvPr>
          <p:cNvCxnSpPr>
            <a:cxnSpLocks/>
            <a:stCxn id="71" idx="1"/>
            <a:endCxn id="151" idx="3"/>
          </p:cNvCxnSpPr>
          <p:nvPr/>
        </p:nvCxnSpPr>
        <p:spPr>
          <a:xfrm flipH="1">
            <a:off x="5386027" y="3912028"/>
            <a:ext cx="171693" cy="81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46">
            <a:extLst>
              <a:ext uri="{FF2B5EF4-FFF2-40B4-BE49-F238E27FC236}">
                <a16:creationId xmlns:a16="http://schemas.microsoft.com/office/drawing/2014/main" id="{C47E3A1A-B045-4EEE-9428-B82A090BE5A3}"/>
              </a:ext>
            </a:extLst>
          </p:cNvPr>
          <p:cNvSpPr/>
          <p:nvPr/>
        </p:nvSpPr>
        <p:spPr>
          <a:xfrm>
            <a:off x="4564267" y="3705349"/>
            <a:ext cx="821760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80EA741-AD58-4ACD-BE2D-AF52994132CA}"/>
              </a:ext>
            </a:extLst>
          </p:cNvPr>
          <p:cNvCxnSpPr>
            <a:cxnSpLocks/>
          </p:cNvCxnSpPr>
          <p:nvPr/>
        </p:nvCxnSpPr>
        <p:spPr>
          <a:xfrm flipH="1">
            <a:off x="3124370" y="4011910"/>
            <a:ext cx="14398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0350F4-0D2C-44D0-8AB8-C25A2B7C5F1A}"/>
              </a:ext>
            </a:extLst>
          </p:cNvPr>
          <p:cNvCxnSpPr>
            <a:cxnSpLocks/>
          </p:cNvCxnSpPr>
          <p:nvPr/>
        </p:nvCxnSpPr>
        <p:spPr>
          <a:xfrm>
            <a:off x="4972680" y="2145203"/>
            <a:ext cx="0" cy="134202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0ED9B0F-7F8A-4110-934A-90DA090CBB8D}"/>
              </a:ext>
            </a:extLst>
          </p:cNvPr>
          <p:cNvCxnSpPr>
            <a:cxnSpLocks/>
          </p:cNvCxnSpPr>
          <p:nvPr/>
        </p:nvCxnSpPr>
        <p:spPr>
          <a:xfrm>
            <a:off x="7466609" y="2138115"/>
            <a:ext cx="5949" cy="13440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6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E22E7373-475B-4003-86D2-BFCA9F02E05F}"/>
              </a:ext>
            </a:extLst>
          </p:cNvPr>
          <p:cNvSpPr/>
          <p:nvPr/>
        </p:nvSpPr>
        <p:spPr>
          <a:xfrm>
            <a:off x="755576" y="1995686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41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682" y="2759254"/>
            <a:ext cx="1401808" cy="14659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01 : ODROID-H2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6865" y="3464884"/>
            <a:ext cx="1157442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 b="1"/>
              <a:t>192.168.0.40</a:t>
            </a:r>
            <a:endParaRPr lang="en-US" altLang="ko-KR" sz="11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36917" y="4412843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83295" y="4412842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655258" y="3649563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enp0s2 192.168.0.33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25586" y="4153219"/>
            <a:ext cx="2662016" cy="2596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77" idx="2"/>
            <a:endCxn id="47" idx="0"/>
          </p:cNvCxnSpPr>
          <p:nvPr/>
        </p:nvCxnSpPr>
        <p:spPr>
          <a:xfrm flipH="1">
            <a:off x="3387602" y="4153619"/>
            <a:ext cx="526" cy="2592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387602" y="4153619"/>
            <a:ext cx="3846377" cy="2592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 flipV="1">
            <a:off x="2462034" y="4678080"/>
            <a:ext cx="2748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1352631" y="4386625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5359454" y="1175773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Node 03 : </a:t>
            </a:r>
          </a:p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:a16="http://schemas.microsoft.com/office/drawing/2014/main" id="{3D92445E-9742-461D-8647-913D17AC6EB5}"/>
              </a:ext>
            </a:extLst>
          </p:cNvPr>
          <p:cNvSpPr/>
          <p:nvPr/>
        </p:nvSpPr>
        <p:spPr>
          <a:xfrm>
            <a:off x="7301451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03 : Slave 02</a:t>
            </a:r>
            <a:endParaRPr lang="en-US" altLang="ko-KR" sz="1200" b="1" dirty="0"/>
          </a:p>
        </p:txBody>
      </p:sp>
      <p:sp>
        <p:nvSpPr>
          <p:cNvPr id="62" name="모서리가 둥근 직사각형 23">
            <a:extLst>
              <a:ext uri="{FF2B5EF4-FFF2-40B4-BE49-F238E27FC236}">
                <a16:creationId xmlns:a16="http://schemas.microsoft.com/office/drawing/2014/main" id="{5006A219-8B9D-4EA3-BE71-343DFCC8348C}"/>
              </a:ext>
            </a:extLst>
          </p:cNvPr>
          <p:cNvSpPr/>
          <p:nvPr/>
        </p:nvSpPr>
        <p:spPr>
          <a:xfrm>
            <a:off x="7612531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30.0.0.13</a:t>
            </a:r>
            <a:endParaRPr lang="en-US" altLang="ko-KR" sz="1100" dirty="0"/>
          </a:p>
        </p:txBody>
      </p: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052ED24-3F76-4186-93B2-72F44BEEE2EE}"/>
              </a:ext>
            </a:extLst>
          </p:cNvPr>
          <p:cNvSpPr/>
          <p:nvPr/>
        </p:nvSpPr>
        <p:spPr>
          <a:xfrm>
            <a:off x="5451788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02 : Slave 01</a:t>
            </a:r>
            <a:endParaRPr lang="en-US" altLang="ko-KR" sz="1200" b="1" dirty="0"/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7E6D0B35-691F-4777-AEFC-0402DBE99787}"/>
              </a:ext>
            </a:extLst>
          </p:cNvPr>
          <p:cNvSpPr/>
          <p:nvPr/>
        </p:nvSpPr>
        <p:spPr>
          <a:xfrm>
            <a:off x="5762868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30.0.0.12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0E71A26E-D21D-4715-AA53-DB9574A93AB0}"/>
              </a:ext>
            </a:extLst>
          </p:cNvPr>
          <p:cNvSpPr/>
          <p:nvPr/>
        </p:nvSpPr>
        <p:spPr>
          <a:xfrm>
            <a:off x="2809407" y="3649563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192.168.0.32</a:t>
            </a:r>
          </a:p>
        </p:txBody>
      </p:sp>
      <p:sp>
        <p:nvSpPr>
          <p:cNvPr id="78" name="모서리가 둥근 직사각형 13">
            <a:extLst>
              <a:ext uri="{FF2B5EF4-FFF2-40B4-BE49-F238E27FC236}">
                <a16:creationId xmlns:a16="http://schemas.microsoft.com/office/drawing/2014/main" id="{A0D9889E-BFED-4BB2-A19A-778AC03A6E27}"/>
              </a:ext>
            </a:extLst>
          </p:cNvPr>
          <p:cNvSpPr/>
          <p:nvPr/>
        </p:nvSpPr>
        <p:spPr>
          <a:xfrm>
            <a:off x="1518447" y="1175773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Node 02 : </a:t>
            </a:r>
          </a:p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:a16="http://schemas.microsoft.com/office/drawing/2014/main" id="{DBD0618B-AE40-4C13-8EAA-DAE367C3CD83}"/>
              </a:ext>
            </a:extLst>
          </p:cNvPr>
          <p:cNvSpPr/>
          <p:nvPr/>
        </p:nvSpPr>
        <p:spPr>
          <a:xfrm>
            <a:off x="1610781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01 : ETCD 01, </a:t>
            </a:r>
          </a:p>
          <a:p>
            <a:pPr algn="ctr"/>
            <a:r>
              <a:rPr lang="en-US" altLang="ko-KR" sz="1200" b="1"/>
              <a:t>Master 01</a:t>
            </a:r>
            <a:endParaRPr lang="en-US" altLang="ko-KR" sz="1200" b="1" dirty="0"/>
          </a:p>
        </p:txBody>
      </p:sp>
      <p:sp>
        <p:nvSpPr>
          <p:cNvPr id="82" name="모서리가 둥근 직사각형 23">
            <a:extLst>
              <a:ext uri="{FF2B5EF4-FFF2-40B4-BE49-F238E27FC236}">
                <a16:creationId xmlns:a16="http://schemas.microsoft.com/office/drawing/2014/main" id="{5F2A19B0-EAB6-4DA4-BE2C-2BA8B680D617}"/>
              </a:ext>
            </a:extLst>
          </p:cNvPr>
          <p:cNvSpPr/>
          <p:nvPr/>
        </p:nvSpPr>
        <p:spPr>
          <a:xfrm>
            <a:off x="1921861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30.0.0.11</a:t>
            </a:r>
            <a:endParaRPr lang="en-US" altLang="ko-KR" sz="11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F16809C-8795-417D-B4DF-14E868E93803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>
            <a:off x="2468329" y="3464884"/>
            <a:ext cx="4765650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5D6063C-B641-4482-AA86-4A166D6BBFD1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>
            <a:off x="6309336" y="3464884"/>
            <a:ext cx="924643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30DC50F-1A19-49AF-80E6-757C64436022}"/>
              </a:ext>
            </a:extLst>
          </p:cNvPr>
          <p:cNvCxnSpPr>
            <a:cxnSpLocks/>
            <a:stCxn id="62" idx="2"/>
            <a:endCxn id="48" idx="0"/>
          </p:cNvCxnSpPr>
          <p:nvPr/>
        </p:nvCxnSpPr>
        <p:spPr>
          <a:xfrm flipH="1">
            <a:off x="7233979" y="3464884"/>
            <a:ext cx="925020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A203889-2C1A-4A90-BE0F-0E3A3420A4FF}"/>
              </a:ext>
            </a:extLst>
          </p:cNvPr>
          <p:cNvCxnSpPr>
            <a:cxnSpLocks/>
            <a:stCxn id="48" idx="1"/>
            <a:endCxn id="109" idx="3"/>
          </p:cNvCxnSpPr>
          <p:nvPr/>
        </p:nvCxnSpPr>
        <p:spPr>
          <a:xfrm flipH="1">
            <a:off x="5964208" y="4678080"/>
            <a:ext cx="6190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46">
            <a:extLst>
              <a:ext uri="{FF2B5EF4-FFF2-40B4-BE49-F238E27FC236}">
                <a16:creationId xmlns:a16="http://schemas.microsoft.com/office/drawing/2014/main" id="{D77E3049-681D-4727-A0DB-E659210CC51F}"/>
              </a:ext>
            </a:extLst>
          </p:cNvPr>
          <p:cNvSpPr/>
          <p:nvPr/>
        </p:nvSpPr>
        <p:spPr>
          <a:xfrm>
            <a:off x="4662841" y="4334266"/>
            <a:ext cx="1301367" cy="68763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r>
              <a:rPr lang="en-US" altLang="ko-KR" sz="1100"/>
              <a:t>192.168.0.225</a:t>
            </a:r>
          </a:p>
          <a:p>
            <a:pPr algn="ctr"/>
            <a:r>
              <a:rPr lang="en-US" altLang="ko-KR" sz="1100"/>
              <a:t>20.0.0.1</a:t>
            </a:r>
          </a:p>
          <a:p>
            <a:pPr algn="ctr"/>
            <a:r>
              <a:rPr lang="en-US" altLang="ko-KR" sz="1100"/>
              <a:t>30.0.0.1</a:t>
            </a:r>
            <a:endParaRPr lang="en-US" altLang="ko-KR" sz="11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4A524C4-EFBD-43DD-8E7D-DC905BF8CCED}"/>
              </a:ext>
            </a:extLst>
          </p:cNvPr>
          <p:cNvCxnSpPr>
            <a:cxnSpLocks/>
            <a:stCxn id="109" idx="1"/>
            <a:endCxn id="47" idx="3"/>
          </p:cNvCxnSpPr>
          <p:nvPr/>
        </p:nvCxnSpPr>
        <p:spPr>
          <a:xfrm flipH="1">
            <a:off x="4038287" y="4678081"/>
            <a:ext cx="6245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47">
            <a:extLst>
              <a:ext uri="{FF2B5EF4-FFF2-40B4-BE49-F238E27FC236}">
                <a16:creationId xmlns:a16="http://schemas.microsoft.com/office/drawing/2014/main" id="{A0B7B0B1-8D3F-43A7-AB45-FDF221780F6E}"/>
              </a:ext>
            </a:extLst>
          </p:cNvPr>
          <p:cNvSpPr/>
          <p:nvPr/>
        </p:nvSpPr>
        <p:spPr>
          <a:xfrm>
            <a:off x="2699792" y="1273237"/>
            <a:ext cx="2475748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Amphora 01 : </a:t>
            </a:r>
          </a:p>
          <a:p>
            <a:pPr algn="ctr"/>
            <a:r>
              <a:rPr lang="en-US" altLang="ko-KR" sz="1200" b="1"/>
              <a:t>Load Balancer (Active) </a:t>
            </a:r>
            <a:endParaRPr lang="en-US" altLang="ko-KR" sz="1200" b="1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FD3FC757-031F-4610-8A08-EDBC4567256B}"/>
              </a:ext>
            </a:extLst>
          </p:cNvPr>
          <p:cNvSpPr/>
          <p:nvPr/>
        </p:nvSpPr>
        <p:spPr>
          <a:xfrm>
            <a:off x="3983121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 30.0.0.21</a:t>
            </a:r>
          </a:p>
          <a:p>
            <a:pPr algn="ctr"/>
            <a:r>
              <a:rPr lang="en-US" altLang="ko-KR" sz="1100" b="1"/>
              <a:t>30.0.0.31</a:t>
            </a:r>
            <a:endParaRPr lang="en-US" altLang="ko-KR" sz="1100" b="1" dirty="0"/>
          </a:p>
        </p:txBody>
      </p:sp>
      <p:sp>
        <p:nvSpPr>
          <p:cNvPr id="46" name="모서리가 둥근 직사각형 46">
            <a:extLst>
              <a:ext uri="{FF2B5EF4-FFF2-40B4-BE49-F238E27FC236}">
                <a16:creationId xmlns:a16="http://schemas.microsoft.com/office/drawing/2014/main" id="{918624F6-DA2D-42E7-BED8-4CFC8256DD41}"/>
              </a:ext>
            </a:extLst>
          </p:cNvPr>
          <p:cNvSpPr/>
          <p:nvPr/>
        </p:nvSpPr>
        <p:spPr>
          <a:xfrm>
            <a:off x="4662838" y="555526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6515C40-6FCF-4921-BBC3-57A78AA7DD60}"/>
              </a:ext>
            </a:extLst>
          </p:cNvPr>
          <p:cNvCxnSpPr>
            <a:cxnSpLocks/>
            <a:stCxn id="46" idx="2"/>
            <a:endCxn id="109" idx="0"/>
          </p:cNvCxnSpPr>
          <p:nvPr/>
        </p:nvCxnSpPr>
        <p:spPr>
          <a:xfrm>
            <a:off x="5313523" y="1086002"/>
            <a:ext cx="2" cy="3248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CE92363-3DDB-4EF8-86C3-134D887E810B}"/>
              </a:ext>
            </a:extLst>
          </p:cNvPr>
          <p:cNvCxnSpPr>
            <a:cxnSpLocks/>
            <a:stCxn id="46" idx="2"/>
            <a:endCxn id="89" idx="0"/>
          </p:cNvCxnSpPr>
          <p:nvPr/>
        </p:nvCxnSpPr>
        <p:spPr>
          <a:xfrm flipH="1">
            <a:off x="3342295" y="1086002"/>
            <a:ext cx="1971228" cy="68359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0360BFA-1E85-4363-BD66-E7C8D95B9211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5313523" y="1086002"/>
            <a:ext cx="1858982" cy="68359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8BC6221-10DE-477F-BF4D-FD25A6013CFC}"/>
              </a:ext>
            </a:extLst>
          </p:cNvPr>
          <p:cNvCxnSpPr>
            <a:cxnSpLocks/>
            <a:stCxn id="48" idx="0"/>
            <a:endCxn id="35" idx="2"/>
          </p:cNvCxnSpPr>
          <p:nvPr/>
        </p:nvCxnSpPr>
        <p:spPr>
          <a:xfrm flipH="1" flipV="1">
            <a:off x="4529589" y="2273657"/>
            <a:ext cx="2704390" cy="213918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625FF59-6838-4155-8609-598D55B0A54C}"/>
              </a:ext>
            </a:extLst>
          </p:cNvPr>
          <p:cNvCxnSpPr>
            <a:cxnSpLocks/>
            <a:stCxn id="48" idx="0"/>
            <a:endCxn id="93" idx="2"/>
          </p:cNvCxnSpPr>
          <p:nvPr/>
        </p:nvCxnSpPr>
        <p:spPr>
          <a:xfrm flipV="1">
            <a:off x="7233979" y="2273657"/>
            <a:ext cx="1125820" cy="213918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23">
            <a:extLst>
              <a:ext uri="{FF2B5EF4-FFF2-40B4-BE49-F238E27FC236}">
                <a16:creationId xmlns:a16="http://schemas.microsoft.com/office/drawing/2014/main" id="{80DC30F3-DEA8-4C8B-B202-CE0499F3F275}"/>
              </a:ext>
            </a:extLst>
          </p:cNvPr>
          <p:cNvSpPr/>
          <p:nvPr/>
        </p:nvSpPr>
        <p:spPr>
          <a:xfrm>
            <a:off x="2795827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20.0.0.11</a:t>
            </a:r>
            <a:endParaRPr lang="en-US" altLang="ko-KR" sz="1100" dirty="0"/>
          </a:p>
        </p:txBody>
      </p:sp>
      <p:sp>
        <p:nvSpPr>
          <p:cNvPr id="92" name="모서리가 둥근 직사각형 47">
            <a:extLst>
              <a:ext uri="{FF2B5EF4-FFF2-40B4-BE49-F238E27FC236}">
                <a16:creationId xmlns:a16="http://schemas.microsoft.com/office/drawing/2014/main" id="{5467A98E-18D8-46DA-BE9C-F67253FB8F1A}"/>
              </a:ext>
            </a:extLst>
          </p:cNvPr>
          <p:cNvSpPr/>
          <p:nvPr/>
        </p:nvSpPr>
        <p:spPr>
          <a:xfrm>
            <a:off x="6530002" y="1273237"/>
            <a:ext cx="2475748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Amphora 01 : </a:t>
            </a:r>
          </a:p>
          <a:p>
            <a:pPr algn="ctr"/>
            <a:r>
              <a:rPr lang="en-US" altLang="ko-KR" sz="1200" b="1"/>
              <a:t>Load Balancer (Standby)</a:t>
            </a:r>
            <a:endParaRPr lang="en-US" altLang="ko-KR" sz="1200" b="1" dirty="0"/>
          </a:p>
        </p:txBody>
      </p:sp>
      <p:sp>
        <p:nvSpPr>
          <p:cNvPr id="93" name="모서리가 둥근 직사각형 23">
            <a:extLst>
              <a:ext uri="{FF2B5EF4-FFF2-40B4-BE49-F238E27FC236}">
                <a16:creationId xmlns:a16="http://schemas.microsoft.com/office/drawing/2014/main" id="{2025696E-3B1B-4C6E-9D24-7D856196428E}"/>
              </a:ext>
            </a:extLst>
          </p:cNvPr>
          <p:cNvSpPr/>
          <p:nvPr/>
        </p:nvSpPr>
        <p:spPr>
          <a:xfrm>
            <a:off x="7813331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 30.0.0.22</a:t>
            </a:r>
          </a:p>
        </p:txBody>
      </p:sp>
      <p:sp>
        <p:nvSpPr>
          <p:cNvPr id="94" name="모서리가 둥근 직사각형 23">
            <a:extLst>
              <a:ext uri="{FF2B5EF4-FFF2-40B4-BE49-F238E27FC236}">
                <a16:creationId xmlns:a16="http://schemas.microsoft.com/office/drawing/2014/main" id="{0EA52679-265C-4354-81B6-1478C5F9D8B0}"/>
              </a:ext>
            </a:extLst>
          </p:cNvPr>
          <p:cNvSpPr/>
          <p:nvPr/>
        </p:nvSpPr>
        <p:spPr>
          <a:xfrm>
            <a:off x="6626037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20.0.0.12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8088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Master</a:t>
            </a:r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10.0.0.7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90661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43969" y="2931790"/>
            <a:ext cx="140739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cxnSpLocks/>
            <a:stCxn id="19" idx="2"/>
            <a:endCxn id="47" idx="0"/>
          </p:cNvCxnSpPr>
          <p:nvPr/>
        </p:nvCxnSpPr>
        <p:spPr>
          <a:xfrm>
            <a:off x="843969" y="2391730"/>
            <a:ext cx="703695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38" idx="2"/>
            <a:endCxn id="47" idx="0"/>
          </p:cNvCxnSpPr>
          <p:nvPr/>
        </p:nvCxnSpPr>
        <p:spPr>
          <a:xfrm flipH="1">
            <a:off x="1547664" y="2391730"/>
            <a:ext cx="2320641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  <a:stCxn id="29" idx="3"/>
            <a:endCxn id="47" idx="2"/>
          </p:cNvCxnSpPr>
          <p:nvPr/>
        </p:nvCxnSpPr>
        <p:spPr>
          <a:xfrm flipV="1">
            <a:off x="1547664" y="3435846"/>
            <a:ext cx="0" cy="10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10.0.0.15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547664" y="2391730"/>
            <a:ext cx="5344977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6">
            <a:extLst>
              <a:ext uri="{FF2B5EF4-FFF2-40B4-BE49-F238E27FC236}">
                <a16:creationId xmlns:a16="http://schemas.microsoft.com/office/drawing/2014/main" id="{50C1D7C5-05BA-49E8-BBA9-9808752D0ACD}"/>
              </a:ext>
            </a:extLst>
          </p:cNvPr>
          <p:cNvSpPr/>
          <p:nvPr/>
        </p:nvSpPr>
        <p:spPr>
          <a:xfrm>
            <a:off x="4611240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7" name="모서리가 둥근 직사각형 26">
            <a:extLst>
              <a:ext uri="{FF2B5EF4-FFF2-40B4-BE49-F238E27FC236}">
                <a16:creationId xmlns:a16="http://schemas.microsoft.com/office/drawing/2014/main" id="{41A83E1D-6B5E-4C89-84FA-27F1F50B2290}"/>
              </a:ext>
            </a:extLst>
          </p:cNvPr>
          <p:cNvSpPr/>
          <p:nvPr/>
        </p:nvSpPr>
        <p:spPr>
          <a:xfrm>
            <a:off x="763557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9" name="모서리가 둥근 직사각형 35">
            <a:extLst>
              <a:ext uri="{FF2B5EF4-FFF2-40B4-BE49-F238E27FC236}">
                <a16:creationId xmlns:a16="http://schemas.microsoft.com/office/drawing/2014/main" id="{6370F5E3-2229-413E-818C-ECF0475E1829}"/>
              </a:ext>
            </a:extLst>
          </p:cNvPr>
          <p:cNvSpPr/>
          <p:nvPr/>
        </p:nvSpPr>
        <p:spPr>
          <a:xfrm>
            <a:off x="3131840" y="2895786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04 : Deploy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1" name="모서리가 둥근 직사각형 37">
            <a:extLst>
              <a:ext uri="{FF2B5EF4-FFF2-40B4-BE49-F238E27FC236}">
                <a16:creationId xmlns:a16="http://schemas.microsoft.com/office/drawing/2014/main" id="{84E1D2BA-3339-4A75-B20F-2C2AEC9220EA}"/>
              </a:ext>
            </a:extLst>
          </p:cNvPr>
          <p:cNvSpPr/>
          <p:nvPr/>
        </p:nvSpPr>
        <p:spPr>
          <a:xfrm>
            <a:off x="320384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26">
            <a:extLst>
              <a:ext uri="{FF2B5EF4-FFF2-40B4-BE49-F238E27FC236}">
                <a16:creationId xmlns:a16="http://schemas.microsoft.com/office/drawing/2014/main" id="{197D29D2-6D1E-4B7E-8DB7-16C7BE2BE42D}"/>
              </a:ext>
            </a:extLst>
          </p:cNvPr>
          <p:cNvSpPr/>
          <p:nvPr/>
        </p:nvSpPr>
        <p:spPr>
          <a:xfrm>
            <a:off x="461123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DA6883-80B8-4A22-A62A-5DDE9862467D}"/>
              </a:ext>
            </a:extLst>
          </p:cNvPr>
          <p:cNvCxnSpPr>
            <a:cxnSpLocks/>
            <a:stCxn id="41" idx="1"/>
            <a:endCxn id="47" idx="3"/>
          </p:cNvCxnSpPr>
          <p:nvPr/>
        </p:nvCxnSpPr>
        <p:spPr>
          <a:xfrm flipH="1" flipV="1">
            <a:off x="2251359" y="3183818"/>
            <a:ext cx="952489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구름 28">
            <a:extLst>
              <a:ext uri="{FF2B5EF4-FFF2-40B4-BE49-F238E27FC236}">
                <a16:creationId xmlns:a16="http://schemas.microsoft.com/office/drawing/2014/main" id="{058E1293-FB0F-4935-900F-13937520DB0A}"/>
              </a:ext>
            </a:extLst>
          </p:cNvPr>
          <p:cNvSpPr/>
          <p:nvPr/>
        </p:nvSpPr>
        <p:spPr>
          <a:xfrm>
            <a:off x="843973" y="3507854"/>
            <a:ext cx="1407382" cy="5991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</a:t>
            </a:r>
            <a:br>
              <a:rPr lang="en-US" altLang="ko-KR" sz="1200"/>
            </a:br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43474</TotalTime>
  <Words>223</Words>
  <Application>Microsoft Office PowerPoint</Application>
  <PresentationFormat>화면 슬라이드 쇼(16:9)</PresentationFormat>
  <Paragraphs>106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Environment</vt:lpstr>
      <vt:lpstr>PowerPoint 프레젠테이션</vt:lpstr>
      <vt:lpstr>Environment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5284</cp:revision>
  <dcterms:created xsi:type="dcterms:W3CDTF">2006-10-05T04:04:58Z</dcterms:created>
  <dcterms:modified xsi:type="dcterms:W3CDTF">2020-11-25T12:34:06Z</dcterms:modified>
</cp:coreProperties>
</file>