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9" r:id="rId2"/>
    <p:sldId id="373" r:id="rId3"/>
    <p:sldId id="362" r:id="rId4"/>
    <p:sldId id="372" r:id="rId5"/>
    <p:sldId id="370" r:id="rId6"/>
    <p:sldId id="37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19" autoAdjust="0"/>
    <p:restoredTop sz="81275" autoAdjust="0"/>
  </p:normalViewPr>
  <p:slideViewPr>
    <p:cSldViewPr>
      <p:cViewPr>
        <p:scale>
          <a:sx n="150" d="100"/>
          <a:sy n="150" d="100"/>
        </p:scale>
        <p:origin x="4632" y="121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5A7DA44-3850-4146-9901-6FBC4F720752}"/>
              </a:ext>
            </a:extLst>
          </p:cNvPr>
          <p:cNvCxnSpPr>
            <a:cxnSpLocks/>
          </p:cNvCxnSpPr>
          <p:nvPr/>
        </p:nvCxnSpPr>
        <p:spPr>
          <a:xfrm>
            <a:off x="4645210" y="1059582"/>
            <a:ext cx="0" cy="36004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Consistent Hashing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51F6EE0-1E56-4BCB-B046-CAAEBB55CF74}"/>
              </a:ext>
            </a:extLst>
          </p:cNvPr>
          <p:cNvSpPr/>
          <p:nvPr/>
        </p:nvSpPr>
        <p:spPr>
          <a:xfrm>
            <a:off x="1572589" y="4083918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Modular Hashing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86E9289-4D07-4124-A41F-4CAC1D618703}"/>
              </a:ext>
            </a:extLst>
          </p:cNvPr>
          <p:cNvSpPr/>
          <p:nvPr/>
        </p:nvSpPr>
        <p:spPr>
          <a:xfrm>
            <a:off x="972802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DC2FE1-699A-4845-A858-3F5B2779B70F}"/>
              </a:ext>
            </a:extLst>
          </p:cNvPr>
          <p:cNvSpPr/>
          <p:nvPr/>
        </p:nvSpPr>
        <p:spPr>
          <a:xfrm>
            <a:off x="1229899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926B35F-60E2-49AC-9A42-F4BEE6AD85E0}"/>
              </a:ext>
            </a:extLst>
          </p:cNvPr>
          <p:cNvSpPr/>
          <p:nvPr/>
        </p:nvSpPr>
        <p:spPr>
          <a:xfrm>
            <a:off x="1598071" y="2175214"/>
            <a:ext cx="1843540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Key % 3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DBAA88C-7953-4426-9B97-1DACABD03AFF}"/>
              </a:ext>
            </a:extLst>
          </p:cNvPr>
          <p:cNvSpPr/>
          <p:nvPr/>
        </p:nvSpPr>
        <p:spPr>
          <a:xfrm>
            <a:off x="1229899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CCB9D2E-E773-43E8-84B4-177DAFDCF35B}"/>
              </a:ext>
            </a:extLst>
          </p:cNvPr>
          <p:cNvSpPr/>
          <p:nvPr/>
        </p:nvSpPr>
        <p:spPr>
          <a:xfrm>
            <a:off x="2124930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BF3D288-49A7-4893-9050-8C385441038E}"/>
              </a:ext>
            </a:extLst>
          </p:cNvPr>
          <p:cNvSpPr/>
          <p:nvPr/>
        </p:nvSpPr>
        <p:spPr>
          <a:xfrm>
            <a:off x="2382027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7954310-F883-4F27-986F-A13F0D87369B}"/>
              </a:ext>
            </a:extLst>
          </p:cNvPr>
          <p:cNvSpPr/>
          <p:nvPr/>
        </p:nvSpPr>
        <p:spPr>
          <a:xfrm>
            <a:off x="2382027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47CE57-7827-4D5D-9FA6-165EF3D4DBDD}"/>
              </a:ext>
            </a:extLst>
          </p:cNvPr>
          <p:cNvSpPr/>
          <p:nvPr/>
        </p:nvSpPr>
        <p:spPr>
          <a:xfrm>
            <a:off x="3277058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073236C-202A-45BC-83A2-49A24D45A2B5}"/>
              </a:ext>
            </a:extLst>
          </p:cNvPr>
          <p:cNvSpPr/>
          <p:nvPr/>
        </p:nvSpPr>
        <p:spPr>
          <a:xfrm>
            <a:off x="3534155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6541050-9AE4-4DAC-A53F-CFCFD07A9353}"/>
              </a:ext>
            </a:extLst>
          </p:cNvPr>
          <p:cNvSpPr/>
          <p:nvPr/>
        </p:nvSpPr>
        <p:spPr>
          <a:xfrm>
            <a:off x="61276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F512A53-A7C0-4511-9163-119A42B170DC}"/>
              </a:ext>
            </a:extLst>
          </p:cNvPr>
          <p:cNvSpPr/>
          <p:nvPr/>
        </p:nvSpPr>
        <p:spPr>
          <a:xfrm>
            <a:off x="869859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D549EAE-48F5-4CF9-9AE6-7E9FEEB5636C}"/>
              </a:ext>
            </a:extLst>
          </p:cNvPr>
          <p:cNvSpPr/>
          <p:nvPr/>
        </p:nvSpPr>
        <p:spPr>
          <a:xfrm>
            <a:off x="1598071" y="3861048"/>
            <a:ext cx="1843540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Key % 4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EA5C686-F7DB-41EC-8CB7-BEAC3EC6EF0C}"/>
              </a:ext>
            </a:extLst>
          </p:cNvPr>
          <p:cNvSpPr/>
          <p:nvPr/>
        </p:nvSpPr>
        <p:spPr>
          <a:xfrm>
            <a:off x="86985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98720B6-3A89-48CB-803C-648A6DCC48E0}"/>
              </a:ext>
            </a:extLst>
          </p:cNvPr>
          <p:cNvSpPr/>
          <p:nvPr/>
        </p:nvSpPr>
        <p:spPr>
          <a:xfrm>
            <a:off x="162047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DF345D0-34BE-4445-B157-CFCFAF5D6407}"/>
              </a:ext>
            </a:extLst>
          </p:cNvPr>
          <p:cNvSpPr/>
          <p:nvPr/>
        </p:nvSpPr>
        <p:spPr>
          <a:xfrm>
            <a:off x="1877569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55C762A-2418-42D2-A79C-053D62193262}"/>
              </a:ext>
            </a:extLst>
          </p:cNvPr>
          <p:cNvSpPr/>
          <p:nvPr/>
        </p:nvSpPr>
        <p:spPr>
          <a:xfrm>
            <a:off x="187756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20897B9D-E1D1-4AA9-B897-27BA7FE7C9F7}"/>
              </a:ext>
            </a:extLst>
          </p:cNvPr>
          <p:cNvSpPr/>
          <p:nvPr/>
        </p:nvSpPr>
        <p:spPr>
          <a:xfrm>
            <a:off x="262818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5A982CC-CF90-4CD4-8337-8E8DE4B586B3}"/>
              </a:ext>
            </a:extLst>
          </p:cNvPr>
          <p:cNvSpPr/>
          <p:nvPr/>
        </p:nvSpPr>
        <p:spPr>
          <a:xfrm>
            <a:off x="2885279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488F83F-A5DC-40EF-8FCF-A8D736A90539}"/>
              </a:ext>
            </a:extLst>
          </p:cNvPr>
          <p:cNvSpPr/>
          <p:nvPr/>
        </p:nvSpPr>
        <p:spPr>
          <a:xfrm>
            <a:off x="3635892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43B9640-BFAE-4153-858A-2184F8C48ECF}"/>
              </a:ext>
            </a:extLst>
          </p:cNvPr>
          <p:cNvSpPr/>
          <p:nvPr/>
        </p:nvSpPr>
        <p:spPr>
          <a:xfrm>
            <a:off x="3892989" y="302660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EDB51E3-686B-4D79-88D3-1F99F73F626D}"/>
              </a:ext>
            </a:extLst>
          </p:cNvPr>
          <p:cNvSpPr/>
          <p:nvPr/>
        </p:nvSpPr>
        <p:spPr>
          <a:xfrm>
            <a:off x="1229899" y="1052736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20E5DD6-F482-46CC-97ED-EAC08B48668B}"/>
              </a:ext>
            </a:extLst>
          </p:cNvPr>
          <p:cNvSpPr/>
          <p:nvPr/>
        </p:nvSpPr>
        <p:spPr>
          <a:xfrm>
            <a:off x="2382027" y="1052455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8683F03-406B-431B-AD01-FD9B7955C0DC}"/>
              </a:ext>
            </a:extLst>
          </p:cNvPr>
          <p:cNvSpPr/>
          <p:nvPr/>
        </p:nvSpPr>
        <p:spPr>
          <a:xfrm>
            <a:off x="3534155" y="1050663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C29B977-A8B5-4B98-8FCF-DC1ABCD16DB4}"/>
              </a:ext>
            </a:extLst>
          </p:cNvPr>
          <p:cNvSpPr/>
          <p:nvPr/>
        </p:nvSpPr>
        <p:spPr>
          <a:xfrm>
            <a:off x="287980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ED5D79D-8F84-4D01-966F-5C5063643816}"/>
              </a:ext>
            </a:extLst>
          </p:cNvPr>
          <p:cNvSpPr/>
          <p:nvPr/>
        </p:nvSpPr>
        <p:spPr>
          <a:xfrm>
            <a:off x="3892989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93A666F-DC43-4BC4-B203-AC111BC323D1}"/>
              </a:ext>
            </a:extLst>
          </p:cNvPr>
          <p:cNvSpPr/>
          <p:nvPr/>
        </p:nvSpPr>
        <p:spPr>
          <a:xfrm>
            <a:off x="2411500" y="2504138"/>
            <a:ext cx="216682" cy="2907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37F0A777-8653-4959-AE28-3F2D01492A42}"/>
              </a:ext>
            </a:extLst>
          </p:cNvPr>
          <p:cNvSpPr/>
          <p:nvPr/>
        </p:nvSpPr>
        <p:spPr>
          <a:xfrm>
            <a:off x="5823328" y="4083918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Consistent Hashing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669705B-B9A5-4365-A41A-6A0049E75FBA}"/>
              </a:ext>
            </a:extLst>
          </p:cNvPr>
          <p:cNvSpPr/>
          <p:nvPr/>
        </p:nvSpPr>
        <p:spPr>
          <a:xfrm>
            <a:off x="5223541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B4A50AC-C571-4CA1-88FE-8D1D7CEEE664}"/>
              </a:ext>
            </a:extLst>
          </p:cNvPr>
          <p:cNvSpPr/>
          <p:nvPr/>
        </p:nvSpPr>
        <p:spPr>
          <a:xfrm>
            <a:off x="5480638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03920DB-A852-49D3-97C2-64C1D69CEC73}"/>
              </a:ext>
            </a:extLst>
          </p:cNvPr>
          <p:cNvSpPr/>
          <p:nvPr/>
        </p:nvSpPr>
        <p:spPr>
          <a:xfrm>
            <a:off x="5397432" y="2175214"/>
            <a:ext cx="2746296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ConsistentHashing(key, 3)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F6A4467-3912-4D7E-BB3D-E2C06CAE42F7}"/>
              </a:ext>
            </a:extLst>
          </p:cNvPr>
          <p:cNvSpPr/>
          <p:nvPr/>
        </p:nvSpPr>
        <p:spPr>
          <a:xfrm>
            <a:off x="5480638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EA4DB36-C1A6-4E2A-8239-368A5CB2FCBE}"/>
              </a:ext>
            </a:extLst>
          </p:cNvPr>
          <p:cNvSpPr/>
          <p:nvPr/>
        </p:nvSpPr>
        <p:spPr>
          <a:xfrm>
            <a:off x="6375669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D72304-FBB0-4FCD-95B2-090FB2597A38}"/>
              </a:ext>
            </a:extLst>
          </p:cNvPr>
          <p:cNvSpPr/>
          <p:nvPr/>
        </p:nvSpPr>
        <p:spPr>
          <a:xfrm>
            <a:off x="6632766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EF66DBE-3E41-4857-927D-818BD74E6ACE}"/>
              </a:ext>
            </a:extLst>
          </p:cNvPr>
          <p:cNvSpPr/>
          <p:nvPr/>
        </p:nvSpPr>
        <p:spPr>
          <a:xfrm>
            <a:off x="6632766" y="162880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0994EF2A-31F4-4BB7-9FC2-253A2AFD0280}"/>
              </a:ext>
            </a:extLst>
          </p:cNvPr>
          <p:cNvSpPr/>
          <p:nvPr/>
        </p:nvSpPr>
        <p:spPr>
          <a:xfrm>
            <a:off x="7527797" y="987574"/>
            <a:ext cx="789825" cy="1145282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26FEA6A-97E9-4D7F-BB46-467989E30C02}"/>
              </a:ext>
            </a:extLst>
          </p:cNvPr>
          <p:cNvSpPr/>
          <p:nvPr/>
        </p:nvSpPr>
        <p:spPr>
          <a:xfrm>
            <a:off x="7784894" y="1340768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CCDED1B-3502-4B47-B977-0B3D9CD1837B}"/>
              </a:ext>
            </a:extLst>
          </p:cNvPr>
          <p:cNvSpPr/>
          <p:nvPr/>
        </p:nvSpPr>
        <p:spPr>
          <a:xfrm>
            <a:off x="486350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73B181B-9F28-411F-B54C-F23C8C36AB38}"/>
              </a:ext>
            </a:extLst>
          </p:cNvPr>
          <p:cNvSpPr/>
          <p:nvPr/>
        </p:nvSpPr>
        <p:spPr>
          <a:xfrm>
            <a:off x="5120598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C94D5821-1C46-4D92-8FD9-15D758B147F2}"/>
              </a:ext>
            </a:extLst>
          </p:cNvPr>
          <p:cNvSpPr/>
          <p:nvPr/>
        </p:nvSpPr>
        <p:spPr>
          <a:xfrm>
            <a:off x="512059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0FC04F9-E71B-4CAC-BBB7-A835C439D492}"/>
              </a:ext>
            </a:extLst>
          </p:cNvPr>
          <p:cNvSpPr/>
          <p:nvPr/>
        </p:nvSpPr>
        <p:spPr>
          <a:xfrm>
            <a:off x="587121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48585FF-4BE4-4318-A2F7-7B6127939D5F}"/>
              </a:ext>
            </a:extLst>
          </p:cNvPr>
          <p:cNvSpPr/>
          <p:nvPr/>
        </p:nvSpPr>
        <p:spPr>
          <a:xfrm>
            <a:off x="6128308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10C154F6-6AFC-4AF5-B86D-B0068F7AE5A6}"/>
              </a:ext>
            </a:extLst>
          </p:cNvPr>
          <p:cNvSpPr/>
          <p:nvPr/>
        </p:nvSpPr>
        <p:spPr>
          <a:xfrm>
            <a:off x="612830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8B7D392-284B-4294-82A7-E9F8A24A1BDE}"/>
              </a:ext>
            </a:extLst>
          </p:cNvPr>
          <p:cNvSpPr/>
          <p:nvPr/>
        </p:nvSpPr>
        <p:spPr>
          <a:xfrm>
            <a:off x="687892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ADB9388-4E09-4AEC-A874-7F29ECE491AA}"/>
              </a:ext>
            </a:extLst>
          </p:cNvPr>
          <p:cNvSpPr/>
          <p:nvPr/>
        </p:nvSpPr>
        <p:spPr>
          <a:xfrm>
            <a:off x="7136018" y="3026602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C7F7362-4840-449A-A9D9-9521F4F99ED0}"/>
              </a:ext>
            </a:extLst>
          </p:cNvPr>
          <p:cNvSpPr/>
          <p:nvPr/>
        </p:nvSpPr>
        <p:spPr>
          <a:xfrm>
            <a:off x="7886631" y="2961440"/>
            <a:ext cx="789825" cy="857250"/>
          </a:xfrm>
          <a:prstGeom prst="roundRect">
            <a:avLst>
              <a:gd name="adj" fmla="val 82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33B7CAB-BBD4-41BF-8954-E28C183D81B9}"/>
              </a:ext>
            </a:extLst>
          </p:cNvPr>
          <p:cNvSpPr/>
          <p:nvPr/>
        </p:nvSpPr>
        <p:spPr>
          <a:xfrm>
            <a:off x="8143728" y="302660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3AF05BC7-BDDD-4DF6-887E-C0D65FA1DA0D}"/>
              </a:ext>
            </a:extLst>
          </p:cNvPr>
          <p:cNvSpPr/>
          <p:nvPr/>
        </p:nvSpPr>
        <p:spPr>
          <a:xfrm>
            <a:off x="5480638" y="1052736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E75DAB-5E84-439D-B77E-A122F395728C}"/>
              </a:ext>
            </a:extLst>
          </p:cNvPr>
          <p:cNvSpPr/>
          <p:nvPr/>
        </p:nvSpPr>
        <p:spPr>
          <a:xfrm>
            <a:off x="6632766" y="1052455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9FEF237-7885-4290-9863-330508D5F1F9}"/>
              </a:ext>
            </a:extLst>
          </p:cNvPr>
          <p:cNvSpPr/>
          <p:nvPr/>
        </p:nvSpPr>
        <p:spPr>
          <a:xfrm>
            <a:off x="7784894" y="1050663"/>
            <a:ext cx="275628" cy="222870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9E0410E-66A7-4F2D-9F1C-DD41DA9A6D82}"/>
              </a:ext>
            </a:extLst>
          </p:cNvPr>
          <p:cNvSpPr/>
          <p:nvPr/>
        </p:nvSpPr>
        <p:spPr>
          <a:xfrm>
            <a:off x="713054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7CE514C-B316-410B-8243-E2F485BD9FE6}"/>
              </a:ext>
            </a:extLst>
          </p:cNvPr>
          <p:cNvSpPr/>
          <p:nvPr/>
        </p:nvSpPr>
        <p:spPr>
          <a:xfrm>
            <a:off x="8143728" y="3314634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106" name="화살표: 아래쪽 105">
            <a:extLst>
              <a:ext uri="{FF2B5EF4-FFF2-40B4-BE49-F238E27FC236}">
                <a16:creationId xmlns:a16="http://schemas.microsoft.com/office/drawing/2014/main" id="{CB254E7D-44DD-4954-AB58-C0AC1A10109A}"/>
              </a:ext>
            </a:extLst>
          </p:cNvPr>
          <p:cNvSpPr/>
          <p:nvPr/>
        </p:nvSpPr>
        <p:spPr>
          <a:xfrm>
            <a:off x="6662239" y="2504138"/>
            <a:ext cx="216682" cy="29074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9A885C6-6B06-4BFB-82DC-C551D4D73E31}"/>
              </a:ext>
            </a:extLst>
          </p:cNvPr>
          <p:cNvSpPr/>
          <p:nvPr/>
        </p:nvSpPr>
        <p:spPr>
          <a:xfrm>
            <a:off x="5397432" y="3880429"/>
            <a:ext cx="2746296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Bucket = ConsistentHashing(key, 4)</a:t>
            </a:r>
          </a:p>
        </p:txBody>
      </p:sp>
    </p:spTree>
    <p:extLst>
      <p:ext uri="{BB962C8B-B14F-4D97-AF65-F5344CB8AC3E}">
        <p14:creationId xmlns:p14="http://schemas.microsoft.com/office/powerpoint/2010/main" val="169751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84634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913143" y="624358"/>
            <a:ext cx="2559268" cy="2559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2049165" y="480745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2049165" y="304001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328799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769532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73868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2981152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221868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1106319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528482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528482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69850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871148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1106319" y="264534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871148" y="222078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221868" y="2241021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2981152" y="263822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2051222" y="54003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565922" y="63036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2981263" y="90765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227293" y="135974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328799" y="1816456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222969" y="229437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2978542" y="268611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565922" y="295642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2049221" y="3090149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534185" y="295187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1056755" y="2692937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828383" y="227413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726767" y="1811041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828383" y="1353909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1056755" y="913130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486062" y="62435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15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6F94F3B-C046-4368-88CF-722DFD18CF56}"/>
              </a:ext>
            </a:extLst>
          </p:cNvPr>
          <p:cNvSpPr/>
          <p:nvPr/>
        </p:nvSpPr>
        <p:spPr>
          <a:xfrm rot="681546">
            <a:off x="2411098" y="487217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796C462-C0FE-4372-8B17-FD250ED5314C}"/>
              </a:ext>
            </a:extLst>
          </p:cNvPr>
          <p:cNvSpPr/>
          <p:nvPr/>
        </p:nvSpPr>
        <p:spPr>
          <a:xfrm rot="900000">
            <a:off x="1880604" y="2969721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2C7D499-F74B-44F0-9757-DFCCCBB1A955}"/>
              </a:ext>
            </a:extLst>
          </p:cNvPr>
          <p:cNvSpPr/>
          <p:nvPr/>
        </p:nvSpPr>
        <p:spPr>
          <a:xfrm rot="17866126">
            <a:off x="3220876" y="2421674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FD07408-955D-4B74-B0E2-D5658BC503F4}"/>
              </a:ext>
            </a:extLst>
          </p:cNvPr>
          <p:cNvSpPr/>
          <p:nvPr/>
        </p:nvSpPr>
        <p:spPr>
          <a:xfrm rot="19391200">
            <a:off x="1426238" y="675639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DD4B23D-2833-45DF-989D-D5817C01AE1D}"/>
              </a:ext>
            </a:extLst>
          </p:cNvPr>
          <p:cNvSpPr/>
          <p:nvPr/>
        </p:nvSpPr>
        <p:spPr>
          <a:xfrm rot="19391200">
            <a:off x="2910383" y="277648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7983751-368C-4331-82E7-99BF285B5575}"/>
              </a:ext>
            </a:extLst>
          </p:cNvPr>
          <p:cNvSpPr/>
          <p:nvPr/>
        </p:nvSpPr>
        <p:spPr>
          <a:xfrm rot="4689332">
            <a:off x="908024" y="196635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B663D7F-412D-4789-BCEF-09D594515995}"/>
              </a:ext>
            </a:extLst>
          </p:cNvPr>
          <p:cNvSpPr/>
          <p:nvPr/>
        </p:nvSpPr>
        <p:spPr>
          <a:xfrm rot="2055419">
            <a:off x="1403352" y="2782995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EC87E6F-0A02-4116-A63B-B25ED584B0BE}"/>
              </a:ext>
            </a:extLst>
          </p:cNvPr>
          <p:cNvSpPr/>
          <p:nvPr/>
        </p:nvSpPr>
        <p:spPr>
          <a:xfrm rot="3347541">
            <a:off x="3235024" y="1033399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DAFAD26-3A11-40C6-9B18-2CAB3BCB1903}"/>
              </a:ext>
            </a:extLst>
          </p:cNvPr>
          <p:cNvSpPr/>
          <p:nvPr/>
        </p:nvSpPr>
        <p:spPr>
          <a:xfrm rot="18050873">
            <a:off x="1082991" y="1038493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61A60DD-9132-4140-9338-AE3D8ED4AF4A}"/>
              </a:ext>
            </a:extLst>
          </p:cNvPr>
          <p:cNvSpPr/>
          <p:nvPr/>
        </p:nvSpPr>
        <p:spPr>
          <a:xfrm>
            <a:off x="2789127" y="35927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</a:t>
            </a:r>
            <a:endParaRPr lang="ko-KR" altLang="en-US" sz="12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F60A552-436B-4416-8861-D09DC083C8BD}"/>
              </a:ext>
            </a:extLst>
          </p:cNvPr>
          <p:cNvSpPr/>
          <p:nvPr/>
        </p:nvSpPr>
        <p:spPr>
          <a:xfrm>
            <a:off x="3279547" y="2907371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C7273C0-CC47-4E37-BF97-68F7089E85EA}"/>
              </a:ext>
            </a:extLst>
          </p:cNvPr>
          <p:cNvSpPr/>
          <p:nvPr/>
        </p:nvSpPr>
        <p:spPr>
          <a:xfrm>
            <a:off x="901972" y="2915843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</a:t>
            </a:r>
            <a:endParaRPr lang="ko-KR" altLang="en-US" sz="12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E2D840B-5016-4596-BF33-2EA612B95CFC}"/>
              </a:ext>
            </a:extLst>
          </p:cNvPr>
          <p:cNvSpPr/>
          <p:nvPr/>
        </p:nvSpPr>
        <p:spPr>
          <a:xfrm>
            <a:off x="901972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</a:t>
            </a:r>
            <a:endParaRPr lang="ko-KR" altLang="en-US" sz="12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8CB8FA6-9940-4DC7-B655-74E2A2CA60CE}"/>
              </a:ext>
            </a:extLst>
          </p:cNvPr>
          <p:cNvSpPr/>
          <p:nvPr/>
        </p:nvSpPr>
        <p:spPr>
          <a:xfrm>
            <a:off x="3285051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</a:t>
            </a:r>
            <a:endParaRPr lang="ko-KR" altLang="en-US" sz="12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421E3C7-87B7-4B16-9470-312F74D6DD9B}"/>
              </a:ext>
            </a:extLst>
          </p:cNvPr>
          <p:cNvSpPr/>
          <p:nvPr/>
        </p:nvSpPr>
        <p:spPr>
          <a:xfrm>
            <a:off x="3554029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</a:t>
            </a:r>
            <a:endParaRPr lang="ko-KR" altLang="en-US" sz="12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4821F70-CBA1-4EC3-A46B-8C46074F6AD8}"/>
              </a:ext>
            </a:extLst>
          </p:cNvPr>
          <p:cNvSpPr/>
          <p:nvPr/>
        </p:nvSpPr>
        <p:spPr>
          <a:xfrm>
            <a:off x="632059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1E9B703-AB6C-42F0-AEC8-95BA37E440D8}"/>
              </a:ext>
            </a:extLst>
          </p:cNvPr>
          <p:cNvSpPr/>
          <p:nvPr/>
        </p:nvSpPr>
        <p:spPr>
          <a:xfrm>
            <a:off x="632059" y="1203568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21222D3-42DC-4AA9-991F-CA2A7CFD670A}"/>
              </a:ext>
            </a:extLst>
          </p:cNvPr>
          <p:cNvSpPr/>
          <p:nvPr/>
        </p:nvSpPr>
        <p:spPr>
          <a:xfrm>
            <a:off x="1465201" y="33950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</a:t>
            </a:r>
            <a:endParaRPr lang="ko-KR" altLang="en-US" sz="12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D933CF8-F75F-4529-84D3-3D29F617213C}"/>
              </a:ext>
            </a:extLst>
          </p:cNvPr>
          <p:cNvSpPr/>
          <p:nvPr/>
        </p:nvSpPr>
        <p:spPr>
          <a:xfrm>
            <a:off x="2721889" y="3255079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</a:t>
            </a:r>
            <a:endParaRPr lang="ko-KR" altLang="en-US" sz="1200"/>
          </a:p>
        </p:txBody>
      </p:sp>
      <p:sp>
        <p:nvSpPr>
          <p:cNvPr id="4" name="화살표: 원형 3">
            <a:extLst>
              <a:ext uri="{FF2B5EF4-FFF2-40B4-BE49-F238E27FC236}">
                <a16:creationId xmlns:a16="http://schemas.microsoft.com/office/drawing/2014/main" id="{F9DBE9AA-A529-4C3B-8DDB-81BD9624BCD1}"/>
              </a:ext>
            </a:extLst>
          </p:cNvPr>
          <p:cNvSpPr/>
          <p:nvPr/>
        </p:nvSpPr>
        <p:spPr>
          <a:xfrm>
            <a:off x="1150921" y="835727"/>
            <a:ext cx="2101574" cy="2101573"/>
          </a:xfrm>
          <a:prstGeom prst="circularArrow">
            <a:avLst>
              <a:gd name="adj1" fmla="val 0"/>
              <a:gd name="adj2" fmla="val 389934"/>
              <a:gd name="adj3" fmla="val 20473046"/>
              <a:gd name="adj4" fmla="val 60096"/>
              <a:gd name="adj5" fmla="val 30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74DC7FD5-E83E-4BED-A7D6-6AF9078AD83E}"/>
              </a:ext>
            </a:extLst>
          </p:cNvPr>
          <p:cNvCxnSpPr>
            <a:cxnSpLocks/>
            <a:stCxn id="45" idx="0"/>
            <a:endCxn id="147" idx="0"/>
          </p:cNvCxnSpPr>
          <p:nvPr/>
        </p:nvCxnSpPr>
        <p:spPr>
          <a:xfrm rot="16200000" flipH="1">
            <a:off x="2775995" y="467111"/>
            <a:ext cx="748630" cy="532952"/>
          </a:xfrm>
          <a:prstGeom prst="curvedConnector4">
            <a:avLst>
              <a:gd name="adj1" fmla="val -24360"/>
              <a:gd name="adj2" fmla="val 115511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5C0126FF-0EB8-439E-A719-607132425F88}"/>
              </a:ext>
            </a:extLst>
          </p:cNvPr>
          <p:cNvCxnSpPr>
            <a:cxnSpLocks/>
            <a:stCxn id="49" idx="3"/>
            <a:endCxn id="147" idx="0"/>
          </p:cNvCxnSpPr>
          <p:nvPr/>
        </p:nvCxnSpPr>
        <p:spPr>
          <a:xfrm flipH="1">
            <a:off x="3416786" y="777637"/>
            <a:ext cx="57681" cy="330265"/>
          </a:xfrm>
          <a:prstGeom prst="curvedConnector3">
            <a:avLst>
              <a:gd name="adj1" fmla="val -31616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6C52D5E7-C3A8-40FF-8CE8-D64030A5A746}"/>
              </a:ext>
            </a:extLst>
          </p:cNvPr>
          <p:cNvCxnSpPr>
            <a:cxnSpLocks/>
            <a:stCxn id="52" idx="1"/>
            <a:endCxn id="148" idx="0"/>
          </p:cNvCxnSpPr>
          <p:nvPr/>
        </p:nvCxnSpPr>
        <p:spPr>
          <a:xfrm rot="10800000" flipH="1">
            <a:off x="632059" y="1121407"/>
            <a:ext cx="345868" cy="172546"/>
          </a:xfrm>
          <a:prstGeom prst="curvedConnector3">
            <a:avLst>
              <a:gd name="adj1" fmla="val -5272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D435A7FD-E3CC-48A0-B32B-A22572266D3A}"/>
              </a:ext>
            </a:extLst>
          </p:cNvPr>
          <p:cNvCxnSpPr>
            <a:cxnSpLocks/>
            <a:stCxn id="53" idx="0"/>
            <a:endCxn id="140" idx="0"/>
          </p:cNvCxnSpPr>
          <p:nvPr/>
        </p:nvCxnSpPr>
        <p:spPr>
          <a:xfrm rot="16200000" flipH="1">
            <a:off x="1947253" y="-47842"/>
            <a:ext cx="151048" cy="925735"/>
          </a:xfrm>
          <a:prstGeom prst="curvedConnector3">
            <a:avLst>
              <a:gd name="adj1" fmla="val -120735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74ABD46C-9190-4548-B4DB-1398A514B5DA}"/>
              </a:ext>
            </a:extLst>
          </p:cNvPr>
          <p:cNvCxnSpPr>
            <a:cxnSpLocks/>
            <a:stCxn id="47" idx="1"/>
            <a:endCxn id="145" idx="2"/>
          </p:cNvCxnSpPr>
          <p:nvPr/>
        </p:nvCxnSpPr>
        <p:spPr>
          <a:xfrm rot="10800000">
            <a:off x="782510" y="2171451"/>
            <a:ext cx="119463" cy="834776"/>
          </a:xfrm>
          <a:prstGeom prst="curvedConnector3">
            <a:avLst>
              <a:gd name="adj1" fmla="val 152655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3F0383D4-EC40-4F92-869D-A13B5924B8A9}"/>
              </a:ext>
            </a:extLst>
          </p:cNvPr>
          <p:cNvCxnSpPr>
            <a:cxnSpLocks/>
            <a:stCxn id="51" idx="1"/>
            <a:endCxn id="145" idx="2"/>
          </p:cNvCxnSpPr>
          <p:nvPr/>
        </p:nvCxnSpPr>
        <p:spPr>
          <a:xfrm rot="10800000" flipH="1">
            <a:off x="632059" y="2171451"/>
            <a:ext cx="150450" cy="356795"/>
          </a:xfrm>
          <a:prstGeom prst="curvedConnector3">
            <a:avLst>
              <a:gd name="adj1" fmla="val -12121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9EAF577C-B440-4CF2-90E7-A169A1E95E38}"/>
              </a:ext>
            </a:extLst>
          </p:cNvPr>
          <p:cNvCxnSpPr>
            <a:cxnSpLocks/>
            <a:stCxn id="48" idx="0"/>
            <a:endCxn id="143" idx="0"/>
          </p:cNvCxnSpPr>
          <p:nvPr/>
        </p:nvCxnSpPr>
        <p:spPr>
          <a:xfrm rot="16200000" flipH="1">
            <a:off x="1169832" y="514101"/>
            <a:ext cx="22319" cy="368623"/>
          </a:xfrm>
          <a:prstGeom prst="curvedConnector3">
            <a:avLst>
              <a:gd name="adj1" fmla="val -869135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B533FFF0-93D0-4B80-8715-5478A3DDD504}"/>
              </a:ext>
            </a:extLst>
          </p:cNvPr>
          <p:cNvCxnSpPr>
            <a:cxnSpLocks/>
            <a:stCxn id="54" idx="2"/>
            <a:endCxn id="141" idx="2"/>
          </p:cNvCxnSpPr>
          <p:nvPr/>
        </p:nvCxnSpPr>
        <p:spPr>
          <a:xfrm rot="5400000" flipH="1">
            <a:off x="2281303" y="2900551"/>
            <a:ext cx="131585" cy="939004"/>
          </a:xfrm>
          <a:prstGeom prst="curvedConnector3">
            <a:avLst>
              <a:gd name="adj1" fmla="val -138592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1531C511-BE74-4D37-9D74-0FE648098F6F}"/>
              </a:ext>
            </a:extLst>
          </p:cNvPr>
          <p:cNvCxnSpPr>
            <a:cxnSpLocks/>
            <a:stCxn id="46" idx="2"/>
            <a:endCxn id="144" idx="2"/>
          </p:cNvCxnSpPr>
          <p:nvPr/>
        </p:nvCxnSpPr>
        <p:spPr>
          <a:xfrm rot="5400000" flipH="1">
            <a:off x="3211193" y="2925075"/>
            <a:ext cx="5251" cy="320874"/>
          </a:xfrm>
          <a:prstGeom prst="curvedConnector3">
            <a:avLst>
              <a:gd name="adj1" fmla="val -4019356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C9F35861-4484-4DF0-BF3A-53D156A2A9E8}"/>
              </a:ext>
            </a:extLst>
          </p:cNvPr>
          <p:cNvCxnSpPr>
            <a:cxnSpLocks/>
            <a:stCxn id="50" idx="3"/>
            <a:endCxn id="142" idx="2"/>
          </p:cNvCxnSpPr>
          <p:nvPr/>
        </p:nvCxnSpPr>
        <p:spPr>
          <a:xfrm flipH="1">
            <a:off x="3412479" y="2528245"/>
            <a:ext cx="330966" cy="142881"/>
          </a:xfrm>
          <a:prstGeom prst="curvedConnector3">
            <a:avLst>
              <a:gd name="adj1" fmla="val -55101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E3E1CDBF-8BF2-4C2A-B7E3-7963DDE21E96}"/>
              </a:ext>
            </a:extLst>
          </p:cNvPr>
          <p:cNvSpPr/>
          <p:nvPr/>
        </p:nvSpPr>
        <p:spPr>
          <a:xfrm>
            <a:off x="5126074" y="624358"/>
            <a:ext cx="2559268" cy="2559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D9A2AA0-102A-4CAC-B028-58B9CBDBC1BD}"/>
              </a:ext>
            </a:extLst>
          </p:cNvPr>
          <p:cNvSpPr/>
          <p:nvPr/>
        </p:nvSpPr>
        <p:spPr>
          <a:xfrm>
            <a:off x="6262097" y="480745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E93E20C-1C49-4021-BFEE-4B62800E83EC}"/>
              </a:ext>
            </a:extLst>
          </p:cNvPr>
          <p:cNvSpPr/>
          <p:nvPr/>
        </p:nvSpPr>
        <p:spPr>
          <a:xfrm>
            <a:off x="6262097" y="304001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C9AEF38-9834-4400-A5EC-5BC49F1061F1}"/>
              </a:ext>
            </a:extLst>
          </p:cNvPr>
          <p:cNvSpPr/>
          <p:nvPr/>
        </p:nvSpPr>
        <p:spPr>
          <a:xfrm>
            <a:off x="7541730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DAE8810-A31C-4843-B96B-0F3ED7B8E611}"/>
              </a:ext>
            </a:extLst>
          </p:cNvPr>
          <p:cNvSpPr/>
          <p:nvPr/>
        </p:nvSpPr>
        <p:spPr>
          <a:xfrm>
            <a:off x="4982463" y="1760379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47E3866-A18B-476C-9F8C-A9DACB05440B}"/>
              </a:ext>
            </a:extLst>
          </p:cNvPr>
          <p:cNvSpPr/>
          <p:nvPr/>
        </p:nvSpPr>
        <p:spPr>
          <a:xfrm>
            <a:off x="6786799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AC4B06D5-9208-463E-A9F3-4D03069A80D6}"/>
              </a:ext>
            </a:extLst>
          </p:cNvPr>
          <p:cNvSpPr/>
          <p:nvPr/>
        </p:nvSpPr>
        <p:spPr>
          <a:xfrm>
            <a:off x="7194084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7E0FA76-EC1A-4108-91D3-7AEF3055F973}"/>
              </a:ext>
            </a:extLst>
          </p:cNvPr>
          <p:cNvSpPr/>
          <p:nvPr/>
        </p:nvSpPr>
        <p:spPr>
          <a:xfrm>
            <a:off x="7434800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5221B6C-CAB2-4FC0-A27C-8CB6276AC901}"/>
              </a:ext>
            </a:extLst>
          </p:cNvPr>
          <p:cNvSpPr/>
          <p:nvPr/>
        </p:nvSpPr>
        <p:spPr>
          <a:xfrm>
            <a:off x="5319250" y="854137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CEBC23C-8547-4802-80CB-0307F81C64FF}"/>
              </a:ext>
            </a:extLst>
          </p:cNvPr>
          <p:cNvSpPr/>
          <p:nvPr/>
        </p:nvSpPr>
        <p:spPr>
          <a:xfrm>
            <a:off x="5741413" y="574222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65FF01B-2A6A-4C04-ABF6-50AE70B7C9C8}"/>
              </a:ext>
            </a:extLst>
          </p:cNvPr>
          <p:cNvSpPr/>
          <p:nvPr/>
        </p:nvSpPr>
        <p:spPr>
          <a:xfrm>
            <a:off x="5741413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D8C83B1-DC12-4D3C-972E-F71E8FC6CC14}"/>
              </a:ext>
            </a:extLst>
          </p:cNvPr>
          <p:cNvSpPr/>
          <p:nvPr/>
        </p:nvSpPr>
        <p:spPr>
          <a:xfrm>
            <a:off x="6782781" y="290313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A0A335C8-854B-42B9-A02B-E909035C14C6}"/>
              </a:ext>
            </a:extLst>
          </p:cNvPr>
          <p:cNvSpPr/>
          <p:nvPr/>
        </p:nvSpPr>
        <p:spPr>
          <a:xfrm>
            <a:off x="5084079" y="1298418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4208D22-4C21-4514-A334-7444493228EF}"/>
              </a:ext>
            </a:extLst>
          </p:cNvPr>
          <p:cNvSpPr/>
          <p:nvPr/>
        </p:nvSpPr>
        <p:spPr>
          <a:xfrm>
            <a:off x="5319250" y="264534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F7581E2B-AF0E-4D0B-A493-47248F2738AD}"/>
              </a:ext>
            </a:extLst>
          </p:cNvPr>
          <p:cNvSpPr/>
          <p:nvPr/>
        </p:nvSpPr>
        <p:spPr>
          <a:xfrm>
            <a:off x="5084079" y="2220786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25FE2E33-5D21-4E23-80A8-EE21E50E95C3}"/>
              </a:ext>
            </a:extLst>
          </p:cNvPr>
          <p:cNvSpPr/>
          <p:nvPr/>
        </p:nvSpPr>
        <p:spPr>
          <a:xfrm>
            <a:off x="7434800" y="2241021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F5E7C1B-FF72-44B3-B104-984AEF5A5F3A}"/>
              </a:ext>
            </a:extLst>
          </p:cNvPr>
          <p:cNvSpPr/>
          <p:nvPr/>
        </p:nvSpPr>
        <p:spPr>
          <a:xfrm>
            <a:off x="7194084" y="2638223"/>
            <a:ext cx="287223" cy="2872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8856FB5C-2A5A-42F7-8C49-03EA3C43D2D2}"/>
              </a:ext>
            </a:extLst>
          </p:cNvPr>
          <p:cNvSpPr/>
          <p:nvPr/>
        </p:nvSpPr>
        <p:spPr>
          <a:xfrm>
            <a:off x="6264153" y="54003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8CACE31-7C20-46FE-AB3A-FF3C673D9EAE}"/>
              </a:ext>
            </a:extLst>
          </p:cNvPr>
          <p:cNvSpPr/>
          <p:nvPr/>
        </p:nvSpPr>
        <p:spPr>
          <a:xfrm>
            <a:off x="6778853" y="63036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818BCF25-3952-48F4-93BB-94A37B41EE99}"/>
              </a:ext>
            </a:extLst>
          </p:cNvPr>
          <p:cNvSpPr/>
          <p:nvPr/>
        </p:nvSpPr>
        <p:spPr>
          <a:xfrm>
            <a:off x="7194194" y="90765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3601C96-F9A0-413C-ABD8-70574E552695}"/>
              </a:ext>
            </a:extLst>
          </p:cNvPr>
          <p:cNvSpPr/>
          <p:nvPr/>
        </p:nvSpPr>
        <p:spPr>
          <a:xfrm>
            <a:off x="7440224" y="135974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FBFB7A76-1788-4A47-9F1B-DC7282F435CB}"/>
              </a:ext>
            </a:extLst>
          </p:cNvPr>
          <p:cNvSpPr/>
          <p:nvPr/>
        </p:nvSpPr>
        <p:spPr>
          <a:xfrm>
            <a:off x="7541730" y="1816456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43C78EAC-0B38-47D4-B452-E329CE7BB60A}"/>
              </a:ext>
            </a:extLst>
          </p:cNvPr>
          <p:cNvSpPr/>
          <p:nvPr/>
        </p:nvSpPr>
        <p:spPr>
          <a:xfrm>
            <a:off x="7435900" y="2294373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901CE678-2383-4A04-B829-3A9FB4666CEC}"/>
              </a:ext>
            </a:extLst>
          </p:cNvPr>
          <p:cNvSpPr/>
          <p:nvPr/>
        </p:nvSpPr>
        <p:spPr>
          <a:xfrm>
            <a:off x="7191473" y="2686118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AE9C0310-3042-4174-8015-188AE737CC5F}"/>
              </a:ext>
            </a:extLst>
          </p:cNvPr>
          <p:cNvSpPr/>
          <p:nvPr/>
        </p:nvSpPr>
        <p:spPr>
          <a:xfrm>
            <a:off x="6778853" y="2956424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EF9F8306-C8FD-46C8-B3AE-45ED7BC5D81D}"/>
              </a:ext>
            </a:extLst>
          </p:cNvPr>
          <p:cNvSpPr/>
          <p:nvPr/>
        </p:nvSpPr>
        <p:spPr>
          <a:xfrm>
            <a:off x="6262152" y="3090149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</a:t>
            </a: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F7F7450-5840-43EA-8DAC-28B515A0DEDB}"/>
              </a:ext>
            </a:extLst>
          </p:cNvPr>
          <p:cNvSpPr/>
          <p:nvPr/>
        </p:nvSpPr>
        <p:spPr>
          <a:xfrm>
            <a:off x="5747116" y="2951875"/>
            <a:ext cx="287113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9</a:t>
            </a: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68EC858F-84D0-450C-BD92-10B53E6A4761}"/>
              </a:ext>
            </a:extLst>
          </p:cNvPr>
          <p:cNvSpPr/>
          <p:nvPr/>
        </p:nvSpPr>
        <p:spPr>
          <a:xfrm>
            <a:off x="5269687" y="2692937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</a:t>
            </a: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A3417D68-6F74-4903-A35A-AA678049FBA0}"/>
              </a:ext>
            </a:extLst>
          </p:cNvPr>
          <p:cNvSpPr/>
          <p:nvPr/>
        </p:nvSpPr>
        <p:spPr>
          <a:xfrm>
            <a:off x="5041315" y="227413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11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0DA79280-68AB-4071-9A11-F155D4410767}"/>
              </a:ext>
            </a:extLst>
          </p:cNvPr>
          <p:cNvSpPr/>
          <p:nvPr/>
        </p:nvSpPr>
        <p:spPr>
          <a:xfrm>
            <a:off x="4939698" y="1811041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12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5DF4C08D-B366-4A26-9161-B90ADCD03EA2}"/>
              </a:ext>
            </a:extLst>
          </p:cNvPr>
          <p:cNvSpPr/>
          <p:nvPr/>
        </p:nvSpPr>
        <p:spPr>
          <a:xfrm>
            <a:off x="5041315" y="1353909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13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D2A81DE6-094A-43A8-86C2-EEFDC6E0EEBB}"/>
              </a:ext>
            </a:extLst>
          </p:cNvPr>
          <p:cNvSpPr/>
          <p:nvPr/>
        </p:nvSpPr>
        <p:spPr>
          <a:xfrm>
            <a:off x="5269687" y="913130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14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30EF3AD-8824-4C00-BBB4-1A986603AEA1}"/>
              </a:ext>
            </a:extLst>
          </p:cNvPr>
          <p:cNvSpPr/>
          <p:nvPr/>
        </p:nvSpPr>
        <p:spPr>
          <a:xfrm>
            <a:off x="5698994" y="624358"/>
            <a:ext cx="372754" cy="17779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15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CE124066-9437-4BD0-82A2-11509CA94594}"/>
              </a:ext>
            </a:extLst>
          </p:cNvPr>
          <p:cNvSpPr/>
          <p:nvPr/>
        </p:nvSpPr>
        <p:spPr>
          <a:xfrm rot="681546">
            <a:off x="6624029" y="487217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B5959A7-603A-41B0-93FF-9FB17B76054E}"/>
              </a:ext>
            </a:extLst>
          </p:cNvPr>
          <p:cNvSpPr/>
          <p:nvPr/>
        </p:nvSpPr>
        <p:spPr>
          <a:xfrm rot="900000">
            <a:off x="6093535" y="2969721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5D7B07B-9987-475A-BC7C-01F0846FAD55}"/>
              </a:ext>
            </a:extLst>
          </p:cNvPr>
          <p:cNvSpPr/>
          <p:nvPr/>
        </p:nvSpPr>
        <p:spPr>
          <a:xfrm rot="17866126">
            <a:off x="7433807" y="2421674"/>
            <a:ext cx="82063" cy="340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288AFD2-6622-4E3E-BAC0-39946200629A}"/>
              </a:ext>
            </a:extLst>
          </p:cNvPr>
          <p:cNvSpPr/>
          <p:nvPr/>
        </p:nvSpPr>
        <p:spPr>
          <a:xfrm rot="19391200">
            <a:off x="5639170" y="675639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ECFA8C40-6A4F-4682-B9E0-53D6899D1A43}"/>
              </a:ext>
            </a:extLst>
          </p:cNvPr>
          <p:cNvSpPr/>
          <p:nvPr/>
        </p:nvSpPr>
        <p:spPr>
          <a:xfrm rot="19391200">
            <a:off x="7123314" y="277648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4B93A9E-1EDE-4791-BC35-E1CE96A39884}"/>
              </a:ext>
            </a:extLst>
          </p:cNvPr>
          <p:cNvSpPr/>
          <p:nvPr/>
        </p:nvSpPr>
        <p:spPr>
          <a:xfrm rot="4689332">
            <a:off x="5120955" y="1966352"/>
            <a:ext cx="82063" cy="3403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EF5373D-B758-44AF-8CF7-E373742A699E}"/>
              </a:ext>
            </a:extLst>
          </p:cNvPr>
          <p:cNvSpPr/>
          <p:nvPr/>
        </p:nvSpPr>
        <p:spPr>
          <a:xfrm rot="2055419">
            <a:off x="5616283" y="2782995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E4724E2-1349-4BA0-94F7-701576456677}"/>
              </a:ext>
            </a:extLst>
          </p:cNvPr>
          <p:cNvSpPr/>
          <p:nvPr/>
        </p:nvSpPr>
        <p:spPr>
          <a:xfrm rot="3347541">
            <a:off x="7447955" y="1033399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5518CA0-DBE7-4E97-92AE-DBDC291D50F8}"/>
              </a:ext>
            </a:extLst>
          </p:cNvPr>
          <p:cNvSpPr/>
          <p:nvPr/>
        </p:nvSpPr>
        <p:spPr>
          <a:xfrm rot="18050873">
            <a:off x="5295922" y="1038493"/>
            <a:ext cx="82063" cy="3403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AF867951-B749-46B7-B1F0-E217B9424C4B}"/>
              </a:ext>
            </a:extLst>
          </p:cNvPr>
          <p:cNvSpPr/>
          <p:nvPr/>
        </p:nvSpPr>
        <p:spPr>
          <a:xfrm>
            <a:off x="7002058" y="35927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</a:t>
            </a:r>
            <a:endParaRPr lang="ko-KR" altLang="en-US" sz="1200"/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E5354B63-D97D-4567-8304-9BFC5477B79A}"/>
              </a:ext>
            </a:extLst>
          </p:cNvPr>
          <p:cNvSpPr/>
          <p:nvPr/>
        </p:nvSpPr>
        <p:spPr>
          <a:xfrm>
            <a:off x="7492478" y="2907371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</a:t>
            </a:r>
            <a:endParaRPr lang="ko-KR" altLang="en-US" sz="1200"/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196A5631-16A4-46A1-962A-865B1648E74C}"/>
              </a:ext>
            </a:extLst>
          </p:cNvPr>
          <p:cNvSpPr/>
          <p:nvPr/>
        </p:nvSpPr>
        <p:spPr>
          <a:xfrm>
            <a:off x="5114903" y="2915843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</a:t>
            </a:r>
            <a:endParaRPr lang="ko-KR" altLang="en-US" sz="12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D338EA5F-D6EE-4F8A-9D11-2C53D71CEA25}"/>
              </a:ext>
            </a:extLst>
          </p:cNvPr>
          <p:cNvSpPr/>
          <p:nvPr/>
        </p:nvSpPr>
        <p:spPr>
          <a:xfrm>
            <a:off x="5114903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</a:t>
            </a:r>
            <a:endParaRPr lang="ko-KR" altLang="en-US" sz="120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6D5473D3-F46E-470F-A968-7B499EC1222F}"/>
              </a:ext>
            </a:extLst>
          </p:cNvPr>
          <p:cNvSpPr/>
          <p:nvPr/>
        </p:nvSpPr>
        <p:spPr>
          <a:xfrm>
            <a:off x="7497983" y="687254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</a:t>
            </a:r>
            <a:endParaRPr lang="ko-KR" altLang="en-US" sz="1200"/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9945A0CC-EA4F-47AF-A093-2366F1CDF232}"/>
              </a:ext>
            </a:extLst>
          </p:cNvPr>
          <p:cNvSpPr/>
          <p:nvPr/>
        </p:nvSpPr>
        <p:spPr>
          <a:xfrm>
            <a:off x="7766960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</a:t>
            </a:r>
            <a:endParaRPr lang="ko-KR" altLang="en-US" sz="1200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27E1B78-53C0-4B00-9D1D-3709B4DF047D}"/>
              </a:ext>
            </a:extLst>
          </p:cNvPr>
          <p:cNvSpPr/>
          <p:nvPr/>
        </p:nvSpPr>
        <p:spPr>
          <a:xfrm>
            <a:off x="4844990" y="243786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3815DAB2-CBC3-4096-80AE-34D3F5F55469}"/>
              </a:ext>
            </a:extLst>
          </p:cNvPr>
          <p:cNvSpPr/>
          <p:nvPr/>
        </p:nvSpPr>
        <p:spPr>
          <a:xfrm>
            <a:off x="4844990" y="1203568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</a:t>
            </a:r>
            <a:endParaRPr lang="ko-KR" altLang="en-US" sz="12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9E7513CA-506C-4E55-A04D-AE424749ACF7}"/>
              </a:ext>
            </a:extLst>
          </p:cNvPr>
          <p:cNvSpPr/>
          <p:nvPr/>
        </p:nvSpPr>
        <p:spPr>
          <a:xfrm>
            <a:off x="5678132" y="339502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</a:t>
            </a:r>
            <a:endParaRPr lang="ko-KR" altLang="en-US" sz="120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DB64FD41-A280-4516-94E3-64A58871F18B}"/>
              </a:ext>
            </a:extLst>
          </p:cNvPr>
          <p:cNvSpPr/>
          <p:nvPr/>
        </p:nvSpPr>
        <p:spPr>
          <a:xfrm>
            <a:off x="6934820" y="3255079"/>
            <a:ext cx="189416" cy="180766"/>
          </a:xfrm>
          <a:prstGeom prst="roundRect">
            <a:avLst>
              <a:gd name="adj" fmla="val 18493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</a:t>
            </a:r>
            <a:endParaRPr lang="ko-KR" altLang="en-US" sz="1200"/>
          </a:p>
        </p:txBody>
      </p:sp>
      <p:sp>
        <p:nvSpPr>
          <p:cNvPr id="190" name="화살표: 원형 189">
            <a:extLst>
              <a:ext uri="{FF2B5EF4-FFF2-40B4-BE49-F238E27FC236}">
                <a16:creationId xmlns:a16="http://schemas.microsoft.com/office/drawing/2014/main" id="{9D73A0F7-99DC-40AF-9E77-4F4230B8C932}"/>
              </a:ext>
            </a:extLst>
          </p:cNvPr>
          <p:cNvSpPr/>
          <p:nvPr/>
        </p:nvSpPr>
        <p:spPr>
          <a:xfrm>
            <a:off x="5363852" y="835727"/>
            <a:ext cx="2101574" cy="2101573"/>
          </a:xfrm>
          <a:prstGeom prst="circularArrow">
            <a:avLst>
              <a:gd name="adj1" fmla="val 0"/>
              <a:gd name="adj2" fmla="val 389934"/>
              <a:gd name="adj3" fmla="val 20473046"/>
              <a:gd name="adj4" fmla="val 60096"/>
              <a:gd name="adj5" fmla="val 306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91" name="연결선: 구부러짐 190">
            <a:extLst>
              <a:ext uri="{FF2B5EF4-FFF2-40B4-BE49-F238E27FC236}">
                <a16:creationId xmlns:a16="http://schemas.microsoft.com/office/drawing/2014/main" id="{71BED7E1-5535-4498-BE0C-CE0A8038CEF9}"/>
              </a:ext>
            </a:extLst>
          </p:cNvPr>
          <p:cNvCxnSpPr>
            <a:cxnSpLocks/>
            <a:stCxn id="180" idx="0"/>
            <a:endCxn id="203" idx="2"/>
          </p:cNvCxnSpPr>
          <p:nvPr/>
        </p:nvCxnSpPr>
        <p:spPr>
          <a:xfrm rot="16200000" flipH="1">
            <a:off x="6989460" y="466577"/>
            <a:ext cx="350094" cy="135485"/>
          </a:xfrm>
          <a:prstGeom prst="curvedConnector3">
            <a:avLst>
              <a:gd name="adj1" fmla="val -52091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1FAE33A5-D9A8-4B93-8984-B34A66450E28}"/>
              </a:ext>
            </a:extLst>
          </p:cNvPr>
          <p:cNvCxnSpPr>
            <a:cxnSpLocks/>
            <a:stCxn id="184" idx="3"/>
            <a:endCxn id="178" idx="0"/>
          </p:cNvCxnSpPr>
          <p:nvPr/>
        </p:nvCxnSpPr>
        <p:spPr>
          <a:xfrm flipH="1">
            <a:off x="7629717" y="777637"/>
            <a:ext cx="57681" cy="330265"/>
          </a:xfrm>
          <a:prstGeom prst="curvedConnector3">
            <a:avLst>
              <a:gd name="adj1" fmla="val -31616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구부러짐 192">
            <a:extLst>
              <a:ext uri="{FF2B5EF4-FFF2-40B4-BE49-F238E27FC236}">
                <a16:creationId xmlns:a16="http://schemas.microsoft.com/office/drawing/2014/main" id="{C92EFC66-FFF0-4632-B339-21AF99BEDA85}"/>
              </a:ext>
            </a:extLst>
          </p:cNvPr>
          <p:cNvCxnSpPr>
            <a:cxnSpLocks/>
            <a:stCxn id="187" idx="1"/>
            <a:endCxn id="179" idx="0"/>
          </p:cNvCxnSpPr>
          <p:nvPr/>
        </p:nvCxnSpPr>
        <p:spPr>
          <a:xfrm rot="10800000" flipH="1">
            <a:off x="4844990" y="1121407"/>
            <a:ext cx="345868" cy="172546"/>
          </a:xfrm>
          <a:prstGeom prst="curvedConnector3">
            <a:avLst>
              <a:gd name="adj1" fmla="val -5272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구부러짐 193">
            <a:extLst>
              <a:ext uri="{FF2B5EF4-FFF2-40B4-BE49-F238E27FC236}">
                <a16:creationId xmlns:a16="http://schemas.microsoft.com/office/drawing/2014/main" id="{C07FFAEA-C962-48B7-AECF-5C49F1C92290}"/>
              </a:ext>
            </a:extLst>
          </p:cNvPr>
          <p:cNvCxnSpPr>
            <a:cxnSpLocks/>
            <a:stCxn id="188" idx="0"/>
            <a:endCxn id="171" idx="0"/>
          </p:cNvCxnSpPr>
          <p:nvPr/>
        </p:nvCxnSpPr>
        <p:spPr>
          <a:xfrm rot="16200000" flipH="1">
            <a:off x="6160184" y="-47842"/>
            <a:ext cx="151048" cy="925735"/>
          </a:xfrm>
          <a:prstGeom prst="curvedConnector3">
            <a:avLst>
              <a:gd name="adj1" fmla="val -120735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27784CFD-38D3-4E3F-ADCF-F994DFF3DE6F}"/>
              </a:ext>
            </a:extLst>
          </p:cNvPr>
          <p:cNvCxnSpPr>
            <a:cxnSpLocks/>
            <a:stCxn id="182" idx="1"/>
            <a:endCxn id="201" idx="2"/>
          </p:cNvCxnSpPr>
          <p:nvPr/>
        </p:nvCxnSpPr>
        <p:spPr>
          <a:xfrm rot="10800000" flipH="1">
            <a:off x="5114903" y="2671826"/>
            <a:ext cx="48318" cy="334400"/>
          </a:xfrm>
          <a:prstGeom prst="curvedConnector3">
            <a:avLst>
              <a:gd name="adj1" fmla="val -377427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구부러짐 195">
            <a:extLst>
              <a:ext uri="{FF2B5EF4-FFF2-40B4-BE49-F238E27FC236}">
                <a16:creationId xmlns:a16="http://schemas.microsoft.com/office/drawing/2014/main" id="{6E349710-5C8B-46A4-83A7-1010311B5AE1}"/>
              </a:ext>
            </a:extLst>
          </p:cNvPr>
          <p:cNvCxnSpPr>
            <a:cxnSpLocks/>
            <a:stCxn id="186" idx="1"/>
            <a:endCxn id="176" idx="2"/>
          </p:cNvCxnSpPr>
          <p:nvPr/>
        </p:nvCxnSpPr>
        <p:spPr>
          <a:xfrm rot="10800000" flipH="1">
            <a:off x="4844990" y="2171451"/>
            <a:ext cx="150450" cy="356795"/>
          </a:xfrm>
          <a:prstGeom prst="curvedConnector3">
            <a:avLst>
              <a:gd name="adj1" fmla="val -121214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구부러짐 196">
            <a:extLst>
              <a:ext uri="{FF2B5EF4-FFF2-40B4-BE49-F238E27FC236}">
                <a16:creationId xmlns:a16="http://schemas.microsoft.com/office/drawing/2014/main" id="{454AA80D-D3EB-40BC-85FC-57205AF42F22}"/>
              </a:ext>
            </a:extLst>
          </p:cNvPr>
          <p:cNvCxnSpPr>
            <a:cxnSpLocks/>
            <a:stCxn id="183" idx="0"/>
            <a:endCxn id="174" idx="0"/>
          </p:cNvCxnSpPr>
          <p:nvPr/>
        </p:nvCxnSpPr>
        <p:spPr>
          <a:xfrm rot="16200000" flipH="1">
            <a:off x="5382763" y="514101"/>
            <a:ext cx="22319" cy="368623"/>
          </a:xfrm>
          <a:prstGeom prst="curvedConnector3">
            <a:avLst>
              <a:gd name="adj1" fmla="val -869135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E6C6960E-0415-4D6E-91AB-E6F3D95E9E0A}"/>
              </a:ext>
            </a:extLst>
          </p:cNvPr>
          <p:cNvCxnSpPr>
            <a:cxnSpLocks/>
            <a:stCxn id="189" idx="2"/>
            <a:endCxn id="172" idx="2"/>
          </p:cNvCxnSpPr>
          <p:nvPr/>
        </p:nvCxnSpPr>
        <p:spPr>
          <a:xfrm rot="5400000" flipH="1">
            <a:off x="6494234" y="2900551"/>
            <a:ext cx="131584" cy="939004"/>
          </a:xfrm>
          <a:prstGeom prst="curvedConnector3">
            <a:avLst>
              <a:gd name="adj1" fmla="val -173729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구부러짐 198">
            <a:extLst>
              <a:ext uri="{FF2B5EF4-FFF2-40B4-BE49-F238E27FC236}">
                <a16:creationId xmlns:a16="http://schemas.microsoft.com/office/drawing/2014/main" id="{879F5465-F5A6-429E-9E11-C4FE0E90311A}"/>
              </a:ext>
            </a:extLst>
          </p:cNvPr>
          <p:cNvCxnSpPr>
            <a:cxnSpLocks/>
            <a:stCxn id="181" idx="2"/>
            <a:endCxn id="175" idx="2"/>
          </p:cNvCxnSpPr>
          <p:nvPr/>
        </p:nvCxnSpPr>
        <p:spPr>
          <a:xfrm rot="5400000" flipH="1">
            <a:off x="7424124" y="2925075"/>
            <a:ext cx="5251" cy="320874"/>
          </a:xfrm>
          <a:prstGeom prst="curvedConnector3">
            <a:avLst>
              <a:gd name="adj1" fmla="val -4019356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구부러짐 199">
            <a:extLst>
              <a:ext uri="{FF2B5EF4-FFF2-40B4-BE49-F238E27FC236}">
                <a16:creationId xmlns:a16="http://schemas.microsoft.com/office/drawing/2014/main" id="{2EE8FEB8-0D53-4260-B4C8-959277B36794}"/>
              </a:ext>
            </a:extLst>
          </p:cNvPr>
          <p:cNvCxnSpPr>
            <a:cxnSpLocks/>
            <a:stCxn id="185" idx="3"/>
            <a:endCxn id="173" idx="2"/>
          </p:cNvCxnSpPr>
          <p:nvPr/>
        </p:nvCxnSpPr>
        <p:spPr>
          <a:xfrm flipH="1">
            <a:off x="7625410" y="2528245"/>
            <a:ext cx="330966" cy="142881"/>
          </a:xfrm>
          <a:prstGeom prst="curvedConnector3">
            <a:avLst>
              <a:gd name="adj1" fmla="val -55101"/>
            </a:avLst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E433B66-0AEE-41C0-9919-F001DF619B15}"/>
              </a:ext>
            </a:extLst>
          </p:cNvPr>
          <p:cNvSpPr/>
          <p:nvPr/>
        </p:nvSpPr>
        <p:spPr>
          <a:xfrm rot="3717856">
            <a:off x="5272390" y="2421673"/>
            <a:ext cx="82063" cy="34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46783F3-1CFB-42D2-9C72-800D368498E0}"/>
              </a:ext>
            </a:extLst>
          </p:cNvPr>
          <p:cNvSpPr/>
          <p:nvPr/>
        </p:nvSpPr>
        <p:spPr>
          <a:xfrm rot="12833258">
            <a:off x="7096339" y="680460"/>
            <a:ext cx="82063" cy="34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4" name="화살표: 아래쪽 203">
            <a:extLst>
              <a:ext uri="{FF2B5EF4-FFF2-40B4-BE49-F238E27FC236}">
                <a16:creationId xmlns:a16="http://schemas.microsoft.com/office/drawing/2014/main" id="{18775C4D-0EF0-4A83-BCA8-4DA7C6D4F114}"/>
              </a:ext>
            </a:extLst>
          </p:cNvPr>
          <p:cNvSpPr/>
          <p:nvPr/>
        </p:nvSpPr>
        <p:spPr>
          <a:xfrm rot="16200000">
            <a:off x="4184564" y="1509424"/>
            <a:ext cx="186593" cy="78982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BB37CC1D-916D-4BFD-80E7-D42776824F04}"/>
              </a:ext>
            </a:extLst>
          </p:cNvPr>
          <p:cNvSpPr/>
          <p:nvPr/>
        </p:nvSpPr>
        <p:spPr>
          <a:xfrm>
            <a:off x="3851766" y="1554785"/>
            <a:ext cx="805994" cy="1919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Add</a:t>
            </a:r>
          </a:p>
          <a:p>
            <a:pPr algn="ctr"/>
            <a:r>
              <a:rPr lang="en-US" altLang="ko-KR" sz="1100"/>
              <a:t>Bucket</a:t>
            </a:r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78DEE20B-EC88-4135-BA12-2A624DCBEFCF}"/>
              </a:ext>
            </a:extLst>
          </p:cNvPr>
          <p:cNvSpPr/>
          <p:nvPr/>
        </p:nvSpPr>
        <p:spPr>
          <a:xfrm>
            <a:off x="674207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2E4B1BDF-82D1-4A91-AF0A-AF83AC5D4CE1}"/>
              </a:ext>
            </a:extLst>
          </p:cNvPr>
          <p:cNvSpPr/>
          <p:nvPr/>
        </p:nvSpPr>
        <p:spPr>
          <a:xfrm>
            <a:off x="751102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34DACE58-C182-4F25-B522-65C8273BA32B}"/>
              </a:ext>
            </a:extLst>
          </p:cNvPr>
          <p:cNvSpPr/>
          <p:nvPr/>
        </p:nvSpPr>
        <p:spPr>
          <a:xfrm>
            <a:off x="751102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1160B24D-D9FA-43AC-9437-F965C6420579}"/>
              </a:ext>
            </a:extLst>
          </p:cNvPr>
          <p:cNvSpPr/>
          <p:nvPr/>
        </p:nvSpPr>
        <p:spPr>
          <a:xfrm>
            <a:off x="1104215" y="401656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EFF9E2CB-9AD5-4535-A91A-6C516780F915}"/>
              </a:ext>
            </a:extLst>
          </p:cNvPr>
          <p:cNvSpPr/>
          <p:nvPr/>
        </p:nvSpPr>
        <p:spPr>
          <a:xfrm>
            <a:off x="1104143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3DB866BE-E534-4965-A8DD-E5AABA62AC50}"/>
              </a:ext>
            </a:extLst>
          </p:cNvPr>
          <p:cNvSpPr/>
          <p:nvPr/>
        </p:nvSpPr>
        <p:spPr>
          <a:xfrm>
            <a:off x="1784043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382E1898-FC86-4280-995F-CC768FD10835}"/>
              </a:ext>
            </a:extLst>
          </p:cNvPr>
          <p:cNvSpPr/>
          <p:nvPr/>
        </p:nvSpPr>
        <p:spPr>
          <a:xfrm>
            <a:off x="1860938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674A6516-85BD-4228-BC37-88AFF37B9C26}"/>
              </a:ext>
            </a:extLst>
          </p:cNvPr>
          <p:cNvSpPr/>
          <p:nvPr/>
        </p:nvSpPr>
        <p:spPr>
          <a:xfrm>
            <a:off x="1860938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</a:t>
            </a:r>
            <a:endParaRPr lang="ko-KR" altLang="en-US" sz="1400"/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9106C307-4723-4AF9-9161-C0815C878BB5}"/>
              </a:ext>
            </a:extLst>
          </p:cNvPr>
          <p:cNvSpPr/>
          <p:nvPr/>
        </p:nvSpPr>
        <p:spPr>
          <a:xfrm>
            <a:off x="2214051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</a:t>
            </a:r>
            <a:endParaRPr lang="ko-KR" altLang="en-US" sz="1400"/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6759D88E-4E3D-4318-811C-FB9538B24855}"/>
              </a:ext>
            </a:extLst>
          </p:cNvPr>
          <p:cNvSpPr/>
          <p:nvPr/>
        </p:nvSpPr>
        <p:spPr>
          <a:xfrm>
            <a:off x="2883834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009B79D6-DFBE-4953-97A8-6104915B0495}"/>
              </a:ext>
            </a:extLst>
          </p:cNvPr>
          <p:cNvSpPr/>
          <p:nvPr/>
        </p:nvSpPr>
        <p:spPr>
          <a:xfrm>
            <a:off x="2960729" y="401191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1EDFCEE7-43BB-4219-A1D4-A0C8F351181D}"/>
              </a:ext>
            </a:extLst>
          </p:cNvPr>
          <p:cNvSpPr/>
          <p:nvPr/>
        </p:nvSpPr>
        <p:spPr>
          <a:xfrm>
            <a:off x="2960729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57582C83-D2F8-4337-B403-51D50B361F09}"/>
              </a:ext>
            </a:extLst>
          </p:cNvPr>
          <p:cNvSpPr/>
          <p:nvPr/>
        </p:nvSpPr>
        <p:spPr>
          <a:xfrm>
            <a:off x="3313842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92DB290D-70CB-4F1C-9145-E7D2AE3E60E8}"/>
              </a:ext>
            </a:extLst>
          </p:cNvPr>
          <p:cNvSpPr/>
          <p:nvPr/>
        </p:nvSpPr>
        <p:spPr>
          <a:xfrm>
            <a:off x="4427984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0</a:t>
            </a:r>
            <a:endParaRPr lang="ko-KR" altLang="en-US" sz="1100"/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2C737CFF-E693-42F7-B5FC-E73ABD1F59C2}"/>
              </a:ext>
            </a:extLst>
          </p:cNvPr>
          <p:cNvSpPr/>
          <p:nvPr/>
        </p:nvSpPr>
        <p:spPr>
          <a:xfrm>
            <a:off x="4504879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5DC7ED08-B402-4E75-AD5D-581F60ED0426}"/>
              </a:ext>
            </a:extLst>
          </p:cNvPr>
          <p:cNvSpPr/>
          <p:nvPr/>
        </p:nvSpPr>
        <p:spPr>
          <a:xfrm>
            <a:off x="4504879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49B31E51-0DEA-4D8F-9AB2-D0E241202637}"/>
              </a:ext>
            </a:extLst>
          </p:cNvPr>
          <p:cNvSpPr/>
          <p:nvPr/>
        </p:nvSpPr>
        <p:spPr>
          <a:xfrm>
            <a:off x="4857992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</a:t>
            </a:r>
            <a:endParaRPr lang="ko-KR" altLang="en-US" sz="1400"/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413D15A2-55CA-4414-B800-7D9DE6075F99}"/>
              </a:ext>
            </a:extLst>
          </p:cNvPr>
          <p:cNvSpPr/>
          <p:nvPr/>
        </p:nvSpPr>
        <p:spPr>
          <a:xfrm>
            <a:off x="5537820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1</a:t>
            </a:r>
            <a:endParaRPr lang="ko-KR" altLang="en-US" sz="1100"/>
          </a:p>
        </p:txBody>
      </p:sp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ABFAC6F5-53CB-472F-B4D9-2812A8661EA0}"/>
              </a:ext>
            </a:extLst>
          </p:cNvPr>
          <p:cNvSpPr/>
          <p:nvPr/>
        </p:nvSpPr>
        <p:spPr>
          <a:xfrm>
            <a:off x="5614715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</a:t>
            </a:r>
            <a:endParaRPr lang="ko-KR" altLang="en-US" sz="1400"/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0619E52D-0C03-4823-A0B8-711A5FC640D6}"/>
              </a:ext>
            </a:extLst>
          </p:cNvPr>
          <p:cNvSpPr/>
          <p:nvPr/>
        </p:nvSpPr>
        <p:spPr>
          <a:xfrm>
            <a:off x="5614715" y="4299942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</a:t>
            </a:r>
            <a:endParaRPr lang="ko-KR" altLang="en-US" sz="14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6CC79606-CD56-4719-AE5B-A794C601FDD1}"/>
              </a:ext>
            </a:extLst>
          </p:cNvPr>
          <p:cNvSpPr/>
          <p:nvPr/>
        </p:nvSpPr>
        <p:spPr>
          <a:xfrm>
            <a:off x="5967828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</a:t>
            </a:r>
            <a:endParaRPr lang="ko-KR" altLang="en-US" sz="14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CCB981DF-4EAD-4C9D-9666-51CE79237F24}"/>
              </a:ext>
            </a:extLst>
          </p:cNvPr>
          <p:cNvSpPr/>
          <p:nvPr/>
        </p:nvSpPr>
        <p:spPr>
          <a:xfrm>
            <a:off x="6637611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2</a:t>
            </a:r>
            <a:endParaRPr lang="ko-KR" altLang="en-US" sz="1100"/>
          </a:p>
        </p:txBody>
      </p: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3FA8CA03-FFD1-4CD3-9583-EC59FC57D78F}"/>
              </a:ext>
            </a:extLst>
          </p:cNvPr>
          <p:cNvSpPr/>
          <p:nvPr/>
        </p:nvSpPr>
        <p:spPr>
          <a:xfrm>
            <a:off x="6714506" y="401191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</a:t>
            </a:r>
            <a:endParaRPr lang="ko-KR" altLang="en-US" sz="1400"/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AD0A0A35-4387-487D-80D5-F6EEE9B814B7}"/>
              </a:ext>
            </a:extLst>
          </p:cNvPr>
          <p:cNvSpPr/>
          <p:nvPr/>
        </p:nvSpPr>
        <p:spPr>
          <a:xfrm>
            <a:off x="7067619" y="4016560"/>
            <a:ext cx="275628" cy="222870"/>
          </a:xfrm>
          <a:prstGeom prst="roundRect">
            <a:avLst>
              <a:gd name="adj" fmla="val 1849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</a:t>
            </a:r>
            <a:endParaRPr lang="ko-KR" altLang="en-US" sz="1400"/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0C2758B5-2E8D-4303-8216-CAC762665CD5}"/>
              </a:ext>
            </a:extLst>
          </p:cNvPr>
          <p:cNvSpPr/>
          <p:nvPr/>
        </p:nvSpPr>
        <p:spPr>
          <a:xfrm>
            <a:off x="7731359" y="3927896"/>
            <a:ext cx="789825" cy="876102"/>
          </a:xfrm>
          <a:prstGeom prst="roundRect">
            <a:avLst>
              <a:gd name="adj" fmla="val 828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Bucket 3</a:t>
            </a:r>
            <a:endParaRPr lang="ko-KR" altLang="en-US" sz="1100"/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89B345E6-A3F9-4950-B6AD-DCE7A1794764}"/>
              </a:ext>
            </a:extLst>
          </p:cNvPr>
          <p:cNvSpPr/>
          <p:nvPr/>
        </p:nvSpPr>
        <p:spPr>
          <a:xfrm>
            <a:off x="7808254" y="401191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F18624B8-5791-4139-B418-9F3868D7E2DB}"/>
              </a:ext>
            </a:extLst>
          </p:cNvPr>
          <p:cNvSpPr/>
          <p:nvPr/>
        </p:nvSpPr>
        <p:spPr>
          <a:xfrm>
            <a:off x="8161367" y="4016560"/>
            <a:ext cx="275628" cy="222870"/>
          </a:xfrm>
          <a:prstGeom prst="roundRect">
            <a:avLst>
              <a:gd name="adj" fmla="val 1849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</a:t>
            </a:r>
            <a:endParaRPr lang="ko-KR" altLang="en-US" sz="14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03CD551B-8263-4D22-AE83-13B4E7729384}"/>
              </a:ext>
            </a:extLst>
          </p:cNvPr>
          <p:cNvSpPr/>
          <p:nvPr/>
        </p:nvSpPr>
        <p:spPr>
          <a:xfrm rot="6376321">
            <a:off x="7596479" y="1973441"/>
            <a:ext cx="82063" cy="34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0147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467544" y="1343880"/>
            <a:ext cx="3208090" cy="3208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1891569" y="116386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1891569" y="437195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495614" y="276790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287524" y="276790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49293" y="128103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3059832" y="163191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361574" y="218882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709692" y="163191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238882" y="128103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238882" y="420037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44256" y="420037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414902" y="218882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709692" y="3877223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414902" y="334503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361574" y="337039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3059832" y="3868299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1894146" y="1529639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476989" y="163756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2840463" y="1908924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074956" y="232867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192111" y="2831015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090080" y="328144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2853560" y="3705074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446687" y="396906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1890791" y="414908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408170" y="400648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933368" y="3746190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657021" y="3281047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549077" y="2838198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683866" y="2359825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889712" y="1893551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320616" y="1619649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15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3F7E7A-C297-4313-B8D6-F8640A35ABAC}"/>
              </a:ext>
            </a:extLst>
          </p:cNvPr>
          <p:cNvSpPr/>
          <p:nvPr/>
        </p:nvSpPr>
        <p:spPr>
          <a:xfrm rot="681546">
            <a:off x="2345257" y="1169813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72B451-07A9-4BC2-9D95-85A4D1EB2241}"/>
              </a:ext>
            </a:extLst>
          </p:cNvPr>
          <p:cNvSpPr/>
          <p:nvPr/>
        </p:nvSpPr>
        <p:spPr>
          <a:xfrm rot="681546">
            <a:off x="1680274" y="4281679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FEA283-A41B-4D67-B70D-41C66670C21C}"/>
              </a:ext>
            </a:extLst>
          </p:cNvPr>
          <p:cNvSpPr/>
          <p:nvPr/>
        </p:nvSpPr>
        <p:spPr>
          <a:xfrm rot="18198103">
            <a:off x="3360330" y="3594692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8DDE1C-89A1-4B29-BD91-EC62DB1A89E6}"/>
              </a:ext>
            </a:extLst>
          </p:cNvPr>
          <p:cNvSpPr/>
          <p:nvPr/>
        </p:nvSpPr>
        <p:spPr>
          <a:xfrm rot="19391200">
            <a:off x="1110718" y="1406005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058A39-EA73-4AC8-8C14-9FCEB8C4EF8B}"/>
              </a:ext>
            </a:extLst>
          </p:cNvPr>
          <p:cNvSpPr/>
          <p:nvPr/>
        </p:nvSpPr>
        <p:spPr>
          <a:xfrm rot="19391200">
            <a:off x="2971121" y="4039451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16A1AA-FC65-4991-ADA0-6FDD6DE4F516}"/>
              </a:ext>
            </a:extLst>
          </p:cNvPr>
          <p:cNvSpPr/>
          <p:nvPr/>
        </p:nvSpPr>
        <p:spPr>
          <a:xfrm rot="4689332">
            <a:off x="461126" y="3023938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28EE1E-F4DD-4042-958D-E44470D87BD0}"/>
              </a:ext>
            </a:extLst>
          </p:cNvPr>
          <p:cNvSpPr/>
          <p:nvPr/>
        </p:nvSpPr>
        <p:spPr>
          <a:xfrm rot="2055419">
            <a:off x="1082029" y="4047615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878E48-F0D0-461A-9E14-87CCFD28B5C1}"/>
              </a:ext>
            </a:extLst>
          </p:cNvPr>
          <p:cNvSpPr/>
          <p:nvPr/>
        </p:nvSpPr>
        <p:spPr>
          <a:xfrm rot="3347541">
            <a:off x="3378065" y="1854464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2975F5-1357-49CA-A3C6-17EEC72812FB}"/>
              </a:ext>
            </a:extLst>
          </p:cNvPr>
          <p:cNvSpPr/>
          <p:nvPr/>
        </p:nvSpPr>
        <p:spPr>
          <a:xfrm rot="18050873">
            <a:off x="680451" y="1860849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CDE7B6C-B0F3-4874-8F71-62ECCD1627E2}"/>
              </a:ext>
            </a:extLst>
          </p:cNvPr>
          <p:cNvSpPr/>
          <p:nvPr/>
        </p:nvSpPr>
        <p:spPr>
          <a:xfrm>
            <a:off x="2610080" y="1355660"/>
            <a:ext cx="231334" cy="202529"/>
          </a:xfrm>
          <a:prstGeom prst="roundRect">
            <a:avLst>
              <a:gd name="adj" fmla="val 184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2952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467544" y="1271872"/>
            <a:ext cx="3208090" cy="3208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1891569" y="10918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1891569" y="429994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49561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28752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49293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305983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361574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70969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238882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238882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44256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414902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709692" y="380521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414902" y="3273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361574" y="32983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3059832" y="37962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1894146" y="116617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539333" y="1279399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3059970" y="1626991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368374" y="2193693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495614" y="276619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362954" y="3365268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3056560" y="3856327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539333" y="4195161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1891638" y="4362788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246031" y="4189460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647564" y="3864876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361295" y="3339903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233917" y="2759402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361295" y="2186379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647564" y="1633853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185708" y="1271872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15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6F94F3B-C046-4368-88CF-722DFD18CF56}"/>
              </a:ext>
            </a:extLst>
          </p:cNvPr>
          <p:cNvSpPr/>
          <p:nvPr/>
        </p:nvSpPr>
        <p:spPr>
          <a:xfrm rot="681546">
            <a:off x="2345257" y="1099963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796C462-C0FE-4372-8B17-FD250ED5314C}"/>
              </a:ext>
            </a:extLst>
          </p:cNvPr>
          <p:cNvSpPr/>
          <p:nvPr/>
        </p:nvSpPr>
        <p:spPr>
          <a:xfrm rot="681546">
            <a:off x="1680274" y="4211829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2C7D499-F74B-44F0-9757-DFCCCBB1A955}"/>
              </a:ext>
            </a:extLst>
          </p:cNvPr>
          <p:cNvSpPr/>
          <p:nvPr/>
        </p:nvSpPr>
        <p:spPr>
          <a:xfrm rot="18198103">
            <a:off x="3360330" y="3524842"/>
            <a:ext cx="102867" cy="4266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FD07408-955D-4B74-B0E2-D5658BC503F4}"/>
              </a:ext>
            </a:extLst>
          </p:cNvPr>
          <p:cNvSpPr/>
          <p:nvPr/>
        </p:nvSpPr>
        <p:spPr>
          <a:xfrm rot="19391200">
            <a:off x="1110718" y="1336155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DD4B23D-2833-45DF-989D-D5817C01AE1D}"/>
              </a:ext>
            </a:extLst>
          </p:cNvPr>
          <p:cNvSpPr/>
          <p:nvPr/>
        </p:nvSpPr>
        <p:spPr>
          <a:xfrm rot="19391200">
            <a:off x="2971121" y="3969601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7983751-368C-4331-82E7-99BF285B5575}"/>
              </a:ext>
            </a:extLst>
          </p:cNvPr>
          <p:cNvSpPr/>
          <p:nvPr/>
        </p:nvSpPr>
        <p:spPr>
          <a:xfrm rot="4689332">
            <a:off x="461126" y="2954088"/>
            <a:ext cx="102867" cy="426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B663D7F-412D-4789-BCEF-09D594515995}"/>
              </a:ext>
            </a:extLst>
          </p:cNvPr>
          <p:cNvSpPr/>
          <p:nvPr/>
        </p:nvSpPr>
        <p:spPr>
          <a:xfrm rot="2055419">
            <a:off x="1082029" y="3977765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EC87E6F-0A02-4116-A63B-B25ED584B0BE}"/>
              </a:ext>
            </a:extLst>
          </p:cNvPr>
          <p:cNvSpPr/>
          <p:nvPr/>
        </p:nvSpPr>
        <p:spPr>
          <a:xfrm rot="3347541">
            <a:off x="3378065" y="1784614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DAFAD26-3A11-40C6-9B18-2CAB3BCB1903}"/>
              </a:ext>
            </a:extLst>
          </p:cNvPr>
          <p:cNvSpPr/>
          <p:nvPr/>
        </p:nvSpPr>
        <p:spPr>
          <a:xfrm rot="18050873">
            <a:off x="680451" y="1790999"/>
            <a:ext cx="102867" cy="4266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4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Ring Consistent Hashing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CC00DE-42B5-4B40-8BEF-FA1A1B38FD11}"/>
              </a:ext>
            </a:extLst>
          </p:cNvPr>
          <p:cNvSpPr/>
          <p:nvPr/>
        </p:nvSpPr>
        <p:spPr>
          <a:xfrm>
            <a:off x="467544" y="1271872"/>
            <a:ext cx="3208090" cy="32080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224A4B-FAC5-4FF8-8D0C-6DF5CF008D89}"/>
              </a:ext>
            </a:extLst>
          </p:cNvPr>
          <p:cNvSpPr/>
          <p:nvPr/>
        </p:nvSpPr>
        <p:spPr>
          <a:xfrm>
            <a:off x="1891569" y="109185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0D577B-1DB5-44DD-9541-609181CF5945}"/>
              </a:ext>
            </a:extLst>
          </p:cNvPr>
          <p:cNvSpPr/>
          <p:nvPr/>
        </p:nvSpPr>
        <p:spPr>
          <a:xfrm>
            <a:off x="1891569" y="4299942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B14C05-2BBC-41D8-8ECB-A55192458B01}"/>
              </a:ext>
            </a:extLst>
          </p:cNvPr>
          <p:cNvSpPr/>
          <p:nvPr/>
        </p:nvSpPr>
        <p:spPr>
          <a:xfrm>
            <a:off x="349561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91475F-4591-4F64-A67E-726D8A586941}"/>
              </a:ext>
            </a:extLst>
          </p:cNvPr>
          <p:cNvSpPr/>
          <p:nvPr/>
        </p:nvSpPr>
        <p:spPr>
          <a:xfrm>
            <a:off x="287524" y="2695897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E68C5AB-55BB-4310-AFA6-A4964B35B4F7}"/>
              </a:ext>
            </a:extLst>
          </p:cNvPr>
          <p:cNvSpPr/>
          <p:nvPr/>
        </p:nvSpPr>
        <p:spPr>
          <a:xfrm>
            <a:off x="2549293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46E67D3-514B-4714-84D4-B5472D6303A2}"/>
              </a:ext>
            </a:extLst>
          </p:cNvPr>
          <p:cNvSpPr/>
          <p:nvPr/>
        </p:nvSpPr>
        <p:spPr>
          <a:xfrm>
            <a:off x="305983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E1F66F0-9B77-4EC0-913D-6CC6FA44FE2C}"/>
              </a:ext>
            </a:extLst>
          </p:cNvPr>
          <p:cNvSpPr/>
          <p:nvPr/>
        </p:nvSpPr>
        <p:spPr>
          <a:xfrm>
            <a:off x="3361574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80E9392-25AA-4449-92E6-EB794C7E64E0}"/>
              </a:ext>
            </a:extLst>
          </p:cNvPr>
          <p:cNvSpPr/>
          <p:nvPr/>
        </p:nvSpPr>
        <p:spPr>
          <a:xfrm>
            <a:off x="709692" y="155990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B818843-7B1B-4043-BD84-03BD6FF207D2}"/>
              </a:ext>
            </a:extLst>
          </p:cNvPr>
          <p:cNvSpPr/>
          <p:nvPr/>
        </p:nvSpPr>
        <p:spPr>
          <a:xfrm>
            <a:off x="1238882" y="1209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D49ABF-AC6E-45BA-AA02-654B7B6A5B36}"/>
              </a:ext>
            </a:extLst>
          </p:cNvPr>
          <p:cNvSpPr/>
          <p:nvPr/>
        </p:nvSpPr>
        <p:spPr>
          <a:xfrm>
            <a:off x="1238882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21AC757-0D9A-4933-A529-9C94672CBF97}"/>
              </a:ext>
            </a:extLst>
          </p:cNvPr>
          <p:cNvSpPr/>
          <p:nvPr/>
        </p:nvSpPr>
        <p:spPr>
          <a:xfrm>
            <a:off x="2544256" y="4128364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D89516C9-9279-46A3-90FE-455AB2D2132E}"/>
              </a:ext>
            </a:extLst>
          </p:cNvPr>
          <p:cNvSpPr/>
          <p:nvPr/>
        </p:nvSpPr>
        <p:spPr>
          <a:xfrm>
            <a:off x="414902" y="2116820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9BAF010-15AB-47AA-9076-3A4F815EB1F0}"/>
              </a:ext>
            </a:extLst>
          </p:cNvPr>
          <p:cNvSpPr/>
          <p:nvPr/>
        </p:nvSpPr>
        <p:spPr>
          <a:xfrm>
            <a:off x="709692" y="3805215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3D7536B-C9FC-41A1-8329-7B177AFE663C}"/>
              </a:ext>
            </a:extLst>
          </p:cNvPr>
          <p:cNvSpPr/>
          <p:nvPr/>
        </p:nvSpPr>
        <p:spPr>
          <a:xfrm>
            <a:off x="414902" y="327302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A5730AE-3CA9-462C-B670-50DEB3A66832}"/>
              </a:ext>
            </a:extLst>
          </p:cNvPr>
          <p:cNvSpPr/>
          <p:nvPr/>
        </p:nvSpPr>
        <p:spPr>
          <a:xfrm>
            <a:off x="3361574" y="32983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D672DA6-8694-4599-83F7-BD08F3B34A7C}"/>
              </a:ext>
            </a:extLst>
          </p:cNvPr>
          <p:cNvSpPr/>
          <p:nvPr/>
        </p:nvSpPr>
        <p:spPr>
          <a:xfrm>
            <a:off x="3059832" y="3796291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5FE0466-A9F7-4130-8E2C-E3B4F6104BDA}"/>
              </a:ext>
            </a:extLst>
          </p:cNvPr>
          <p:cNvSpPr/>
          <p:nvPr/>
        </p:nvSpPr>
        <p:spPr>
          <a:xfrm>
            <a:off x="1894146" y="1457631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0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49D4F8B5-58DB-423B-AED5-FF8E7D332E4A}"/>
              </a:ext>
            </a:extLst>
          </p:cNvPr>
          <p:cNvSpPr/>
          <p:nvPr/>
        </p:nvSpPr>
        <p:spPr>
          <a:xfrm>
            <a:off x="2476989" y="156555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A08B09D-8532-4FE3-B4D6-EDF7A74E80BB}"/>
              </a:ext>
            </a:extLst>
          </p:cNvPr>
          <p:cNvSpPr/>
          <p:nvPr/>
        </p:nvSpPr>
        <p:spPr>
          <a:xfrm>
            <a:off x="2840463" y="183691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332B0CDB-5677-431C-AFB3-46F1B824E85F}"/>
              </a:ext>
            </a:extLst>
          </p:cNvPr>
          <p:cNvSpPr/>
          <p:nvPr/>
        </p:nvSpPr>
        <p:spPr>
          <a:xfrm>
            <a:off x="3074956" y="225666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250CBEE-5DDC-47DF-B585-822C8EC57D82}"/>
              </a:ext>
            </a:extLst>
          </p:cNvPr>
          <p:cNvSpPr/>
          <p:nvPr/>
        </p:nvSpPr>
        <p:spPr>
          <a:xfrm>
            <a:off x="3192111" y="2759007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D74A273-E5A9-44D5-B4E6-00B279941FBE}"/>
              </a:ext>
            </a:extLst>
          </p:cNvPr>
          <p:cNvSpPr/>
          <p:nvPr/>
        </p:nvSpPr>
        <p:spPr>
          <a:xfrm>
            <a:off x="3090080" y="3209438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7DD5D90-E94E-4BB0-9EF4-1D2F0ACF8A76}"/>
              </a:ext>
            </a:extLst>
          </p:cNvPr>
          <p:cNvSpPr/>
          <p:nvPr/>
        </p:nvSpPr>
        <p:spPr>
          <a:xfrm>
            <a:off x="2853560" y="3633066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76F58B-1AB7-4D9F-9F07-EDC28C119FC4}"/>
              </a:ext>
            </a:extLst>
          </p:cNvPr>
          <p:cNvSpPr/>
          <p:nvPr/>
        </p:nvSpPr>
        <p:spPr>
          <a:xfrm>
            <a:off x="2446687" y="389705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3DEFAF2-61A0-4867-9674-21A306651D3A}"/>
              </a:ext>
            </a:extLst>
          </p:cNvPr>
          <p:cNvSpPr/>
          <p:nvPr/>
        </p:nvSpPr>
        <p:spPr>
          <a:xfrm>
            <a:off x="1890791" y="4077072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78B53E08-1412-47C9-A893-72A8783FDE5D}"/>
              </a:ext>
            </a:extLst>
          </p:cNvPr>
          <p:cNvSpPr/>
          <p:nvPr/>
        </p:nvSpPr>
        <p:spPr>
          <a:xfrm>
            <a:off x="1408170" y="3934474"/>
            <a:ext cx="359902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36926E6C-DACF-4EF4-8E8F-C6154A97B195}"/>
              </a:ext>
            </a:extLst>
          </p:cNvPr>
          <p:cNvSpPr/>
          <p:nvPr/>
        </p:nvSpPr>
        <p:spPr>
          <a:xfrm>
            <a:off x="933368" y="3674182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67643E8-368B-4C89-BA01-1D1A4B1D000D}"/>
              </a:ext>
            </a:extLst>
          </p:cNvPr>
          <p:cNvSpPr/>
          <p:nvPr/>
        </p:nvSpPr>
        <p:spPr>
          <a:xfrm>
            <a:off x="657021" y="3209039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11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959EFF5-C998-44C9-BCC1-A58AB8DFE58F}"/>
              </a:ext>
            </a:extLst>
          </p:cNvPr>
          <p:cNvSpPr/>
          <p:nvPr/>
        </p:nvSpPr>
        <p:spPr>
          <a:xfrm>
            <a:off x="549077" y="2766190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12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1B4D65A-AB59-4501-B89A-FE5F13413DE2}"/>
              </a:ext>
            </a:extLst>
          </p:cNvPr>
          <p:cNvSpPr/>
          <p:nvPr/>
        </p:nvSpPr>
        <p:spPr>
          <a:xfrm>
            <a:off x="683866" y="2287817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13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028BF61-8522-4633-B609-8FF15EA4F5D5}"/>
              </a:ext>
            </a:extLst>
          </p:cNvPr>
          <p:cNvSpPr/>
          <p:nvPr/>
        </p:nvSpPr>
        <p:spPr>
          <a:xfrm>
            <a:off x="889712" y="1821543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14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CF0872D-D6E9-4FE2-9288-4E5B419CB1F7}"/>
              </a:ext>
            </a:extLst>
          </p:cNvPr>
          <p:cNvSpPr/>
          <p:nvPr/>
        </p:nvSpPr>
        <p:spPr>
          <a:xfrm>
            <a:off x="1320616" y="1547641"/>
            <a:ext cx="467254" cy="2228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07876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32613</TotalTime>
  <Words>241</Words>
  <Application>Microsoft Office PowerPoint</Application>
  <PresentationFormat>화면 슬라이드 쇼(16:9)</PresentationFormat>
  <Paragraphs>187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Consistent Hashing</vt:lpstr>
      <vt:lpstr>Ring Consistent Hashing</vt:lpstr>
      <vt:lpstr>PowerPoint 프레젠테이션</vt:lpstr>
      <vt:lpstr>Ring Consistent Hashing</vt:lpstr>
      <vt:lpstr>Ring Consistent Hashing</vt:lpstr>
      <vt:lpstr>Ring Consistent Hashing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4789</cp:revision>
  <dcterms:created xsi:type="dcterms:W3CDTF">2006-10-05T04:04:58Z</dcterms:created>
  <dcterms:modified xsi:type="dcterms:W3CDTF">2021-06-11T06:39:59Z</dcterms:modified>
</cp:coreProperties>
</file>