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2" r:id="rId2"/>
    <p:sldId id="364" r:id="rId3"/>
    <p:sldId id="368" r:id="rId4"/>
    <p:sldId id="363" r:id="rId5"/>
    <p:sldId id="367" r:id="rId6"/>
    <p:sldId id="370" r:id="rId7"/>
    <p:sldId id="371" r:id="rId8"/>
    <p:sldId id="369" r:id="rId9"/>
    <p:sldId id="372" r:id="rId10"/>
    <p:sldId id="366" r:id="rId11"/>
    <p:sldId id="36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904876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8578EB-CDF9-43CD-A586-1C09605385E4}"/>
              </a:ext>
            </a:extLst>
          </p:cNvPr>
          <p:cNvSpPr/>
          <p:nvPr/>
        </p:nvSpPr>
        <p:spPr>
          <a:xfrm>
            <a:off x="5686219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779912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54D743-4445-4646-9E4C-7042013B651E}"/>
              </a:ext>
            </a:extLst>
          </p:cNvPr>
          <p:cNvSpPr/>
          <p:nvPr/>
        </p:nvSpPr>
        <p:spPr>
          <a:xfrm>
            <a:off x="3991351" y="261220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422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8667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Server Count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Quorum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679EA-897E-4550-B486-4117057C31E5}"/>
              </a:ext>
            </a:extLst>
          </p:cNvPr>
          <p:cNvSpPr/>
          <p:nvPr/>
        </p:nvSpPr>
        <p:spPr>
          <a:xfrm>
            <a:off x="2339752" y="2609850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40241C-B8E2-4864-86E2-2FCD15F25E4D}"/>
              </a:ext>
            </a:extLst>
          </p:cNvPr>
          <p:cNvSpPr/>
          <p:nvPr/>
        </p:nvSpPr>
        <p:spPr>
          <a:xfrm>
            <a:off x="2627784" y="2609850"/>
            <a:ext cx="115212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714C8-4C10-44CB-B44F-9620F8F6F6DC}"/>
              </a:ext>
            </a:extLst>
          </p:cNvPr>
          <p:cNvSpPr/>
          <p:nvPr/>
        </p:nvSpPr>
        <p:spPr>
          <a:xfrm>
            <a:off x="3923928" y="2609850"/>
            <a:ext cx="3267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54196-DC2A-41E0-99E0-47C4668EC509}"/>
              </a:ext>
            </a:extLst>
          </p:cNvPr>
          <p:cNvSpPr/>
          <p:nvPr/>
        </p:nvSpPr>
        <p:spPr>
          <a:xfrm>
            <a:off x="4256080" y="2609850"/>
            <a:ext cx="45993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56CFD3-B559-4C81-9839-DB6B55880AE8}"/>
              </a:ext>
            </a:extLst>
          </p:cNvPr>
          <p:cNvSpPr/>
          <p:nvPr/>
        </p:nvSpPr>
        <p:spPr>
          <a:xfrm>
            <a:off x="4860032" y="2609850"/>
            <a:ext cx="36003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E894B-CCFA-406C-ACDA-714D40C9F9A8}"/>
              </a:ext>
            </a:extLst>
          </p:cNvPr>
          <p:cNvSpPr/>
          <p:nvPr/>
        </p:nvSpPr>
        <p:spPr>
          <a:xfrm>
            <a:off x="5364088" y="2609850"/>
            <a:ext cx="15647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D577B-93DA-4106-86A2-B1B0EC15D48C}"/>
              </a:ext>
            </a:extLst>
          </p:cNvPr>
          <p:cNvSpPr/>
          <p:nvPr/>
        </p:nvSpPr>
        <p:spPr>
          <a:xfrm>
            <a:off x="5520566" y="2609850"/>
            <a:ext cx="113966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74A520-9DB1-4E2C-A91C-C7A4E5FC122F}"/>
              </a:ext>
            </a:extLst>
          </p:cNvPr>
          <p:cNvCxnSpPr>
            <a:cxnSpLocks/>
          </p:cNvCxnSpPr>
          <p:nvPr/>
        </p:nvCxnSpPr>
        <p:spPr>
          <a:xfrm>
            <a:off x="2123728" y="3113906"/>
            <a:ext cx="5112568" cy="14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E0E20-CD0B-4F41-A4B2-E7D808FC8F39}"/>
              </a:ext>
            </a:extLst>
          </p:cNvPr>
          <p:cNvSpPr txBox="1"/>
          <p:nvPr/>
        </p:nvSpPr>
        <p:spPr>
          <a:xfrm>
            <a:off x="27328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1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A41CC-C98A-4F91-8446-2F101F7F874A}"/>
              </a:ext>
            </a:extLst>
          </p:cNvPr>
          <p:cNvSpPr txBox="1"/>
          <p:nvPr/>
        </p:nvSpPr>
        <p:spPr>
          <a:xfrm>
            <a:off x="39546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2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031E5-8CBD-4794-8B32-6498DB439B2A}"/>
              </a:ext>
            </a:extLst>
          </p:cNvPr>
          <p:cNvSpPr txBox="1"/>
          <p:nvPr/>
        </p:nvSpPr>
        <p:spPr>
          <a:xfrm>
            <a:off x="4672093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3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630B5-4635-42C4-B595-B8F5732C099A}"/>
              </a:ext>
            </a:extLst>
          </p:cNvPr>
          <p:cNvSpPr txBox="1"/>
          <p:nvPr/>
        </p:nvSpPr>
        <p:spPr>
          <a:xfrm>
            <a:off x="5629062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4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E17358-B90F-4549-894A-90F662502DB3}"/>
              </a:ext>
            </a:extLst>
          </p:cNvPr>
          <p:cNvSpPr txBox="1"/>
          <p:nvPr/>
        </p:nvSpPr>
        <p:spPr>
          <a:xfrm>
            <a:off x="4239166" y="3128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5F4FA81-E93D-4605-AC0C-6D5C2636C86D}"/>
              </a:ext>
            </a:extLst>
          </p:cNvPr>
          <p:cNvSpPr/>
          <p:nvPr/>
        </p:nvSpPr>
        <p:spPr>
          <a:xfrm>
            <a:off x="6740511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A18F6E-EA37-450A-85CF-F89751A99818}"/>
              </a:ext>
            </a:extLst>
          </p:cNvPr>
          <p:cNvSpPr/>
          <p:nvPr/>
        </p:nvSpPr>
        <p:spPr>
          <a:xfrm>
            <a:off x="6863793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F36027-FDC4-4299-B60C-CEF63B4D1D63}"/>
              </a:ext>
            </a:extLst>
          </p:cNvPr>
          <p:cNvSpPr/>
          <p:nvPr/>
        </p:nvSpPr>
        <p:spPr>
          <a:xfrm>
            <a:off x="6982172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D110D-6B87-4620-9920-5A696D77B942}"/>
              </a:ext>
            </a:extLst>
          </p:cNvPr>
          <p:cNvSpPr/>
          <p:nvPr/>
        </p:nvSpPr>
        <p:spPr>
          <a:xfrm>
            <a:off x="2898179" y="2001204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6DA404-22D5-4D2B-B975-03DF6D6D5D69}"/>
              </a:ext>
            </a:extLst>
          </p:cNvPr>
          <p:cNvSpPr/>
          <p:nvPr/>
        </p:nvSpPr>
        <p:spPr>
          <a:xfrm>
            <a:off x="4665052" y="1996982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DC22-FCA3-4C30-80A9-E669F217401A}"/>
              </a:ext>
            </a:extLst>
          </p:cNvPr>
          <p:cNvSpPr txBox="1"/>
          <p:nvPr/>
        </p:nvSpPr>
        <p:spPr>
          <a:xfrm>
            <a:off x="3154708" y="194203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Election Time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6E22-D3B3-453A-8B62-A9229CF41669}"/>
              </a:ext>
            </a:extLst>
          </p:cNvPr>
          <p:cNvSpPr txBox="1"/>
          <p:nvPr/>
        </p:nvSpPr>
        <p:spPr>
          <a:xfrm>
            <a:off x="4914980" y="1932507"/>
            <a:ext cx="167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Operation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306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 State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DDD808-F4CD-4295-8422-6340D1D8CE82}"/>
              </a:ext>
            </a:extLst>
          </p:cNvPr>
          <p:cNvSpPr/>
          <p:nvPr/>
        </p:nvSpPr>
        <p:spPr>
          <a:xfrm>
            <a:off x="4070352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Candidate</a:t>
            </a:r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D04FAE-3601-4551-97F3-592E8C7184B5}"/>
              </a:ext>
            </a:extLst>
          </p:cNvPr>
          <p:cNvSpPr/>
          <p:nvPr/>
        </p:nvSpPr>
        <p:spPr>
          <a:xfrm>
            <a:off x="1442060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Follower</a:t>
            </a:r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9973A4-999B-47E3-87E2-A180B10C2DD7}"/>
              </a:ext>
            </a:extLst>
          </p:cNvPr>
          <p:cNvSpPr/>
          <p:nvPr/>
        </p:nvSpPr>
        <p:spPr>
          <a:xfrm>
            <a:off x="6698644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Leader</a:t>
            </a:r>
            <a:endParaRPr lang="ko-KR" altLang="en-US" sz="160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04AAFF8-1297-4F78-BF21-4657F9746AC8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3548294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38362EB-4E73-455E-99DC-D769D03BB652}"/>
              </a:ext>
            </a:extLst>
          </p:cNvPr>
          <p:cNvCxnSpPr>
            <a:cxnSpLocks/>
            <a:stCxn id="3" idx="7"/>
            <a:endCxn id="5" idx="1"/>
          </p:cNvCxnSpPr>
          <p:nvPr/>
        </p:nvCxnSpPr>
        <p:spPr>
          <a:xfrm rot="5400000" flipH="1" flipV="1">
            <a:off x="6176586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F5DE45E-39E2-4879-A250-4D953F55CAA7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862440" y="600822"/>
            <a:ext cx="12700" cy="5256584"/>
          </a:xfrm>
          <a:prstGeom prst="curvedConnector3">
            <a:avLst>
              <a:gd name="adj1" fmla="val 88909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3A15772-E01B-4751-AC84-73D2D5D27D6F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3548294" y="2369606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8DD68D-1D5C-431A-A3C3-92DF5A739E01}"/>
              </a:ext>
            </a:extLst>
          </p:cNvPr>
          <p:cNvCxnSpPr>
            <a:cxnSpLocks/>
            <a:stCxn id="3" idx="6"/>
            <a:endCxn id="3" idx="4"/>
          </p:cNvCxnSpPr>
          <p:nvPr/>
        </p:nvCxnSpPr>
        <p:spPr>
          <a:xfrm flipH="1">
            <a:off x="4862440" y="2869074"/>
            <a:ext cx="792088" cy="360040"/>
          </a:xfrm>
          <a:prstGeom prst="curvedConnector4">
            <a:avLst>
              <a:gd name="adj1" fmla="val -28860"/>
              <a:gd name="adj2" fmla="val 16349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71722C2-0923-44C8-BD62-FD16434D1AC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1010012" y="2437026"/>
            <a:ext cx="432048" cy="432048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944FB5-1E92-4DB1-8568-775DA6AED521}"/>
              </a:ext>
            </a:extLst>
          </p:cNvPr>
          <p:cNvSpPr txBox="1"/>
          <p:nvPr/>
        </p:nvSpPr>
        <p:spPr>
          <a:xfrm>
            <a:off x="558188" y="2129249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starts up</a:t>
            </a:r>
            <a:endParaRPr lang="ko-KR" alt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39AFD-2935-444A-9967-0FE19E146DE5}"/>
              </a:ext>
            </a:extLst>
          </p:cNvPr>
          <p:cNvSpPr txBox="1"/>
          <p:nvPr/>
        </p:nvSpPr>
        <p:spPr>
          <a:xfrm>
            <a:off x="2888019" y="1759917"/>
            <a:ext cx="13332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starts election</a:t>
            </a:r>
            <a:endParaRPr lang="ko-KR" alt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C9B1E-757F-4586-95E5-66EC9ED398C6}"/>
              </a:ext>
            </a:extLst>
          </p:cNvPr>
          <p:cNvSpPr txBox="1"/>
          <p:nvPr/>
        </p:nvSpPr>
        <p:spPr>
          <a:xfrm>
            <a:off x="5297792" y="1759917"/>
            <a:ext cx="17702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recevies votes from</a:t>
            </a:r>
          </a:p>
          <a:p>
            <a:pPr algn="ctr"/>
            <a:r>
              <a:rPr lang="en-US" altLang="ko-KR" sz="1400"/>
              <a:t>majority of servers</a:t>
            </a:r>
            <a:endParaRPr lang="ko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265E7F-4834-4C9A-8455-AED9510AC214}"/>
              </a:ext>
            </a:extLst>
          </p:cNvPr>
          <p:cNvSpPr txBox="1"/>
          <p:nvPr/>
        </p:nvSpPr>
        <p:spPr>
          <a:xfrm>
            <a:off x="4085720" y="4299942"/>
            <a:ext cx="15534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server</a:t>
            </a:r>
          </a:p>
          <a:p>
            <a:pPr algn="ctr"/>
            <a:r>
              <a:rPr lang="en-US" altLang="ko-KR" sz="1400"/>
              <a:t>with higher term</a:t>
            </a:r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6ED5D-60D7-4213-87DC-EF9A56B5BAE2}"/>
              </a:ext>
            </a:extLst>
          </p:cNvPr>
          <p:cNvSpPr txBox="1"/>
          <p:nvPr/>
        </p:nvSpPr>
        <p:spPr>
          <a:xfrm>
            <a:off x="2676134" y="3393126"/>
            <a:ext cx="17570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current</a:t>
            </a:r>
          </a:p>
          <a:p>
            <a:pPr algn="ctr"/>
            <a:r>
              <a:rPr lang="en-US" altLang="ko-KR" sz="1400"/>
              <a:t>leader or new term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570606-2DA8-4B13-881E-648B665B8B08}"/>
              </a:ext>
            </a:extLst>
          </p:cNvPr>
          <p:cNvSpPr txBox="1"/>
          <p:nvPr/>
        </p:nvSpPr>
        <p:spPr>
          <a:xfrm>
            <a:off x="4866868" y="3393126"/>
            <a:ext cx="11240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new lection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241E58-F98B-4D7E-87C5-D2C494BEADC1}"/>
              </a:ext>
            </a:extLst>
          </p:cNvPr>
          <p:cNvSpPr/>
          <p:nvPr/>
        </p:nvSpPr>
        <p:spPr>
          <a:xfrm>
            <a:off x="2555776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C088D-FDB8-46AE-AA7F-A6CB10100A83}"/>
              </a:ext>
            </a:extLst>
          </p:cNvPr>
          <p:cNvSpPr/>
          <p:nvPr/>
        </p:nvSpPr>
        <p:spPr>
          <a:xfrm>
            <a:off x="2987824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6154DA-44BE-4D8E-B3C2-5174FF927B10}"/>
              </a:ext>
            </a:extLst>
          </p:cNvPr>
          <p:cNvSpPr/>
          <p:nvPr/>
        </p:nvSpPr>
        <p:spPr>
          <a:xfrm>
            <a:off x="3419872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D512-6AFE-42C0-8749-73B482CF5570}"/>
              </a:ext>
            </a:extLst>
          </p:cNvPr>
          <p:cNvSpPr/>
          <p:nvPr/>
        </p:nvSpPr>
        <p:spPr>
          <a:xfrm>
            <a:off x="3851920" y="163639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91D29-487A-4AAD-97F5-8CDEBC55218B}"/>
              </a:ext>
            </a:extLst>
          </p:cNvPr>
          <p:cNvSpPr/>
          <p:nvPr/>
        </p:nvSpPr>
        <p:spPr>
          <a:xfrm>
            <a:off x="4281388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DC139-F5E3-423C-B5FE-2BCB80545D65}"/>
              </a:ext>
            </a:extLst>
          </p:cNvPr>
          <p:cNvSpPr/>
          <p:nvPr/>
        </p:nvSpPr>
        <p:spPr>
          <a:xfrm>
            <a:off x="4710856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7013DE-1E82-464F-8F04-F4F6E864EDEC}"/>
              </a:ext>
            </a:extLst>
          </p:cNvPr>
          <p:cNvSpPr/>
          <p:nvPr/>
        </p:nvSpPr>
        <p:spPr>
          <a:xfrm>
            <a:off x="5140324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726BF-DA11-4750-8102-C291C64CAF1A}"/>
              </a:ext>
            </a:extLst>
          </p:cNvPr>
          <p:cNvSpPr/>
          <p:nvPr/>
        </p:nvSpPr>
        <p:spPr>
          <a:xfrm>
            <a:off x="5569792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7C191D-D7F9-4B3C-B361-725AB708D527}"/>
              </a:ext>
            </a:extLst>
          </p:cNvPr>
          <p:cNvSpPr/>
          <p:nvPr/>
        </p:nvSpPr>
        <p:spPr>
          <a:xfrm>
            <a:off x="2555776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6EE5C-FF88-4B79-B10C-6D3E882AA2B9}"/>
              </a:ext>
            </a:extLst>
          </p:cNvPr>
          <p:cNvSpPr/>
          <p:nvPr/>
        </p:nvSpPr>
        <p:spPr>
          <a:xfrm>
            <a:off x="2987824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967AE-991B-4E63-8B0A-CAABDE3582B0}"/>
              </a:ext>
            </a:extLst>
          </p:cNvPr>
          <p:cNvSpPr/>
          <p:nvPr/>
        </p:nvSpPr>
        <p:spPr>
          <a:xfrm>
            <a:off x="3419872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7700B-6A92-49B2-82BF-376016E87634}"/>
              </a:ext>
            </a:extLst>
          </p:cNvPr>
          <p:cNvSpPr/>
          <p:nvPr/>
        </p:nvSpPr>
        <p:spPr>
          <a:xfrm>
            <a:off x="3851920" y="2140446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13BDB-CBED-474E-8030-C543F2F7E7EF}"/>
              </a:ext>
            </a:extLst>
          </p:cNvPr>
          <p:cNvSpPr/>
          <p:nvPr/>
        </p:nvSpPr>
        <p:spPr>
          <a:xfrm>
            <a:off x="4281388" y="2140446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0EBB81-16F7-4803-B454-650438E4687A}"/>
              </a:ext>
            </a:extLst>
          </p:cNvPr>
          <p:cNvSpPr/>
          <p:nvPr/>
        </p:nvSpPr>
        <p:spPr>
          <a:xfrm>
            <a:off x="2555776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C371-0171-4FEC-9912-02E8EA529F74}"/>
              </a:ext>
            </a:extLst>
          </p:cNvPr>
          <p:cNvSpPr/>
          <p:nvPr/>
        </p:nvSpPr>
        <p:spPr>
          <a:xfrm>
            <a:off x="2987824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A850A-E8C4-437C-BCC6-A6AC687A7DED}"/>
              </a:ext>
            </a:extLst>
          </p:cNvPr>
          <p:cNvSpPr/>
          <p:nvPr/>
        </p:nvSpPr>
        <p:spPr>
          <a:xfrm>
            <a:off x="3419872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02F1A-1500-4C1D-A22B-D2E489A2726F}"/>
              </a:ext>
            </a:extLst>
          </p:cNvPr>
          <p:cNvSpPr/>
          <p:nvPr/>
        </p:nvSpPr>
        <p:spPr>
          <a:xfrm>
            <a:off x="3851920" y="2644254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1E1FE3-6B7A-4897-A099-0EC5EE89F1D6}"/>
              </a:ext>
            </a:extLst>
          </p:cNvPr>
          <p:cNvSpPr/>
          <p:nvPr/>
        </p:nvSpPr>
        <p:spPr>
          <a:xfrm>
            <a:off x="4281388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2C9203-9E75-4425-804D-2750D8DE92FD}"/>
              </a:ext>
            </a:extLst>
          </p:cNvPr>
          <p:cNvSpPr/>
          <p:nvPr/>
        </p:nvSpPr>
        <p:spPr>
          <a:xfrm>
            <a:off x="4710856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0C770-1DFD-40DA-8AFE-A0FA1E24CAC0}"/>
              </a:ext>
            </a:extLst>
          </p:cNvPr>
          <p:cNvSpPr/>
          <p:nvPr/>
        </p:nvSpPr>
        <p:spPr>
          <a:xfrm>
            <a:off x="5140324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0D167-DC15-4FA6-8381-D71EBC59EEAD}"/>
              </a:ext>
            </a:extLst>
          </p:cNvPr>
          <p:cNvSpPr/>
          <p:nvPr/>
        </p:nvSpPr>
        <p:spPr>
          <a:xfrm>
            <a:off x="5569792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827CE-C52C-494A-B327-1E493AE505B0}"/>
              </a:ext>
            </a:extLst>
          </p:cNvPr>
          <p:cNvSpPr/>
          <p:nvPr/>
        </p:nvSpPr>
        <p:spPr>
          <a:xfrm>
            <a:off x="2555776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7EF497-70E3-40E2-AA59-1336447BED19}"/>
              </a:ext>
            </a:extLst>
          </p:cNvPr>
          <p:cNvSpPr/>
          <p:nvPr/>
        </p:nvSpPr>
        <p:spPr>
          <a:xfrm>
            <a:off x="2987824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D37397-5DDA-4AFB-91E5-D496A166366B}"/>
              </a:ext>
            </a:extLst>
          </p:cNvPr>
          <p:cNvSpPr/>
          <p:nvPr/>
        </p:nvSpPr>
        <p:spPr>
          <a:xfrm>
            <a:off x="2555776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04454-30EE-45BD-8ABF-F2437CA60559}"/>
              </a:ext>
            </a:extLst>
          </p:cNvPr>
          <p:cNvSpPr/>
          <p:nvPr/>
        </p:nvSpPr>
        <p:spPr>
          <a:xfrm>
            <a:off x="2987824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7B121A-DEA1-475E-ACA8-09C401F6FAB1}"/>
              </a:ext>
            </a:extLst>
          </p:cNvPr>
          <p:cNvSpPr/>
          <p:nvPr/>
        </p:nvSpPr>
        <p:spPr>
          <a:xfrm>
            <a:off x="3419872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A80B68-772B-4043-9CFA-DBAB1BA648A7}"/>
              </a:ext>
            </a:extLst>
          </p:cNvPr>
          <p:cNvSpPr/>
          <p:nvPr/>
        </p:nvSpPr>
        <p:spPr>
          <a:xfrm>
            <a:off x="3851920" y="365187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F6E6C-4901-4D87-9000-1DEC5342C59A}"/>
              </a:ext>
            </a:extLst>
          </p:cNvPr>
          <p:cNvSpPr/>
          <p:nvPr/>
        </p:nvSpPr>
        <p:spPr>
          <a:xfrm>
            <a:off x="4281388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EAF4E2-2A62-47E9-AE65-8D6C41DBD6DB}"/>
              </a:ext>
            </a:extLst>
          </p:cNvPr>
          <p:cNvSpPr/>
          <p:nvPr/>
        </p:nvSpPr>
        <p:spPr>
          <a:xfrm>
            <a:off x="4710856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49F82E-8850-4394-BDCC-05C2F7ADA1B6}"/>
              </a:ext>
            </a:extLst>
          </p:cNvPr>
          <p:cNvSpPr/>
          <p:nvPr/>
        </p:nvSpPr>
        <p:spPr>
          <a:xfrm>
            <a:off x="5140324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EACED-9831-4B90-ACF4-3D170553C41F}"/>
              </a:ext>
            </a:extLst>
          </p:cNvPr>
          <p:cNvSpPr txBox="1"/>
          <p:nvPr/>
        </p:nvSpPr>
        <p:spPr>
          <a:xfrm>
            <a:off x="6358620" y="166252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0A3E1-F5BC-4321-A087-6C52D8CD88BC}"/>
              </a:ext>
            </a:extLst>
          </p:cNvPr>
          <p:cNvSpPr txBox="1"/>
          <p:nvPr/>
        </p:nvSpPr>
        <p:spPr>
          <a:xfrm>
            <a:off x="6358620" y="2940228"/>
            <a:ext cx="949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Followers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9F6D5D-0E85-4976-A0D8-0C8E042B712C}"/>
              </a:ext>
            </a:extLst>
          </p:cNvPr>
          <p:cNvSpPr txBox="1"/>
          <p:nvPr/>
        </p:nvSpPr>
        <p:spPr>
          <a:xfrm>
            <a:off x="6357950" y="1212875"/>
            <a:ext cx="11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Entry Index</a:t>
            </a:r>
            <a:endParaRPr lang="ko-KR" altLang="en-US" sz="140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A68CC319-D0A4-4D7F-8771-2F85D42949BC}"/>
              </a:ext>
            </a:extLst>
          </p:cNvPr>
          <p:cNvSpPr/>
          <p:nvPr/>
        </p:nvSpPr>
        <p:spPr>
          <a:xfrm>
            <a:off x="6084168" y="2320341"/>
            <a:ext cx="226608" cy="1547553"/>
          </a:xfrm>
          <a:prstGeom prst="rightBrace">
            <a:avLst>
              <a:gd name="adj1" fmla="val 187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73B1EB-0FC4-41EB-8B1C-9317385C2A5F}"/>
              </a:ext>
            </a:extLst>
          </p:cNvPr>
          <p:cNvSpPr/>
          <p:nvPr/>
        </p:nvSpPr>
        <p:spPr>
          <a:xfrm>
            <a:off x="255577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B92AEB-6B7F-4BD5-B5CC-F44F71BA56FC}"/>
              </a:ext>
            </a:extLst>
          </p:cNvPr>
          <p:cNvSpPr/>
          <p:nvPr/>
        </p:nvSpPr>
        <p:spPr>
          <a:xfrm>
            <a:off x="29878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1C708F-CCB3-455D-B901-2A88C60F3164}"/>
              </a:ext>
            </a:extLst>
          </p:cNvPr>
          <p:cNvSpPr/>
          <p:nvPr/>
        </p:nvSpPr>
        <p:spPr>
          <a:xfrm>
            <a:off x="341987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C9D3D6-8AA2-4301-8EC0-C94F5528FD1E}"/>
              </a:ext>
            </a:extLst>
          </p:cNvPr>
          <p:cNvSpPr/>
          <p:nvPr/>
        </p:nvSpPr>
        <p:spPr>
          <a:xfrm>
            <a:off x="3851920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E240B1-CACF-4ED7-98DA-F2839989FD13}"/>
              </a:ext>
            </a:extLst>
          </p:cNvPr>
          <p:cNvSpPr/>
          <p:nvPr/>
        </p:nvSpPr>
        <p:spPr>
          <a:xfrm>
            <a:off x="4281388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0D775B-10A8-47B8-AE75-A605C8DC8A2C}"/>
              </a:ext>
            </a:extLst>
          </p:cNvPr>
          <p:cNvSpPr/>
          <p:nvPr/>
        </p:nvSpPr>
        <p:spPr>
          <a:xfrm>
            <a:off x="471085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1B199D-CEA1-4C88-8CD8-FDF9EFEF13AC}"/>
              </a:ext>
            </a:extLst>
          </p:cNvPr>
          <p:cNvSpPr/>
          <p:nvPr/>
        </p:nvSpPr>
        <p:spPr>
          <a:xfrm>
            <a:off x="51403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1FDA34-8F94-481F-9694-97E832D6BDD4}"/>
              </a:ext>
            </a:extLst>
          </p:cNvPr>
          <p:cNvSpPr/>
          <p:nvPr/>
        </p:nvSpPr>
        <p:spPr>
          <a:xfrm>
            <a:off x="556979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3ADB39-781E-4E1E-A26A-AEB1C071A67F}"/>
              </a:ext>
            </a:extLst>
          </p:cNvPr>
          <p:cNvCxnSpPr>
            <a:cxnSpLocks/>
          </p:cNvCxnSpPr>
          <p:nvPr/>
        </p:nvCxnSpPr>
        <p:spPr>
          <a:xfrm>
            <a:off x="2555776" y="4155926"/>
            <a:ext cx="301401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DAB674-1E72-487A-81E7-DC152F081E2F}"/>
              </a:ext>
            </a:extLst>
          </p:cNvPr>
          <p:cNvSpPr txBox="1"/>
          <p:nvPr/>
        </p:nvSpPr>
        <p:spPr>
          <a:xfrm>
            <a:off x="3243425" y="4156546"/>
            <a:ext cx="163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Commited Entries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35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6899BD-66DA-47AB-B256-A9C1E22CEAF9}"/>
              </a:ext>
            </a:extLst>
          </p:cNvPr>
          <p:cNvSpPr txBox="1"/>
          <p:nvPr/>
        </p:nvSpPr>
        <p:spPr>
          <a:xfrm>
            <a:off x="6109319" y="1764815"/>
            <a:ext cx="9829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Old Conf 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420A8E-0D47-42D2-8F2C-25CFF9857D53}"/>
              </a:ext>
            </a:extLst>
          </p:cNvPr>
          <p:cNvSpPr txBox="1"/>
          <p:nvPr/>
        </p:nvSpPr>
        <p:spPr>
          <a:xfrm>
            <a:off x="5942308" y="3053272"/>
            <a:ext cx="9941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New Conf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D08A2E2-F0BF-4709-99E8-8BDC8A3A1360}"/>
              </a:ext>
            </a:extLst>
          </p:cNvPr>
          <p:cNvCxnSpPr>
            <a:cxnSpLocks/>
            <a:stCxn id="42" idx="3"/>
            <a:endCxn id="39" idx="3"/>
          </p:cNvCxnSpPr>
          <p:nvPr/>
        </p:nvCxnSpPr>
        <p:spPr>
          <a:xfrm flipV="1">
            <a:off x="5940152" y="1599642"/>
            <a:ext cx="12700" cy="8583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Cluster Member Add/Remove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990FC2-8CD2-4643-BFA1-AB25D36A052D}"/>
              </a:ext>
            </a:extLst>
          </p:cNvPr>
          <p:cNvSpPr/>
          <p:nvPr/>
        </p:nvSpPr>
        <p:spPr>
          <a:xfrm>
            <a:off x="241176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FD44B01-8869-4E66-875A-794D86A9789B}"/>
              </a:ext>
            </a:extLst>
          </p:cNvPr>
          <p:cNvSpPr/>
          <p:nvPr/>
        </p:nvSpPr>
        <p:spPr>
          <a:xfrm>
            <a:off x="284380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7E972B4-90B5-42B0-BB9B-4820C23FFCD9}"/>
              </a:ext>
            </a:extLst>
          </p:cNvPr>
          <p:cNvSpPr/>
          <p:nvPr/>
        </p:nvSpPr>
        <p:spPr>
          <a:xfrm>
            <a:off x="327585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60646BC-3625-4924-BD16-5A935B010F36}"/>
              </a:ext>
            </a:extLst>
          </p:cNvPr>
          <p:cNvSpPr/>
          <p:nvPr/>
        </p:nvSpPr>
        <p:spPr>
          <a:xfrm>
            <a:off x="3707904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68E4E6-1052-4913-B64F-69C4E9B56A39}"/>
              </a:ext>
            </a:extLst>
          </p:cNvPr>
          <p:cNvSpPr/>
          <p:nvPr/>
        </p:nvSpPr>
        <p:spPr>
          <a:xfrm>
            <a:off x="414111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69D834-9A14-46E3-AAD6-1C974F7FAE29}"/>
              </a:ext>
            </a:extLst>
          </p:cNvPr>
          <p:cNvSpPr/>
          <p:nvPr/>
        </p:nvSpPr>
        <p:spPr>
          <a:xfrm>
            <a:off x="2339752" y="1851670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39F5E57-F07A-42E0-A80F-FAC22A29BDC7}"/>
              </a:ext>
            </a:extLst>
          </p:cNvPr>
          <p:cNvSpPr/>
          <p:nvPr/>
        </p:nvSpPr>
        <p:spPr>
          <a:xfrm>
            <a:off x="3203848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D8D23-B48A-47E3-9A5B-A11CCEC7EC8E}"/>
              </a:ext>
            </a:extLst>
          </p:cNvPr>
          <p:cNvSpPr txBox="1"/>
          <p:nvPr/>
        </p:nvSpPr>
        <p:spPr>
          <a:xfrm>
            <a:off x="3084254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+ 1</a:t>
            </a:r>
            <a:endParaRPr lang="ko-KR" altLang="en-US" sz="1400" b="1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F5FE7D-2145-4BC2-8904-369B91D34CE6}"/>
              </a:ext>
            </a:extLst>
          </p:cNvPr>
          <p:cNvSpPr/>
          <p:nvPr/>
        </p:nvSpPr>
        <p:spPr>
          <a:xfrm>
            <a:off x="241176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-</a:t>
            </a:r>
            <a:endParaRPr lang="ko-KR" altLang="en-US" sz="2000" b="1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B62026-1098-48E8-907C-3631421498B1}"/>
              </a:ext>
            </a:extLst>
          </p:cNvPr>
          <p:cNvSpPr/>
          <p:nvPr/>
        </p:nvSpPr>
        <p:spPr>
          <a:xfrm>
            <a:off x="284380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D6E6E8-6600-4E7C-9DFC-A020641B3938}"/>
              </a:ext>
            </a:extLst>
          </p:cNvPr>
          <p:cNvSpPr/>
          <p:nvPr/>
        </p:nvSpPr>
        <p:spPr>
          <a:xfrm>
            <a:off x="327585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913FE-F783-4F4C-837F-2368E2244648}"/>
              </a:ext>
            </a:extLst>
          </p:cNvPr>
          <p:cNvSpPr/>
          <p:nvPr/>
        </p:nvSpPr>
        <p:spPr>
          <a:xfrm>
            <a:off x="3707904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5B3EB6-76AB-4413-B9A0-DBAD73A96C65}"/>
              </a:ext>
            </a:extLst>
          </p:cNvPr>
          <p:cNvSpPr/>
          <p:nvPr/>
        </p:nvSpPr>
        <p:spPr>
          <a:xfrm>
            <a:off x="414111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E6F3A10-F2E2-4C9B-AB0B-BA4D432B5156}"/>
              </a:ext>
            </a:extLst>
          </p:cNvPr>
          <p:cNvSpPr/>
          <p:nvPr/>
        </p:nvSpPr>
        <p:spPr>
          <a:xfrm>
            <a:off x="2339752" y="2784127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1B98793-1BB6-4DD3-9571-C40949022866}"/>
              </a:ext>
            </a:extLst>
          </p:cNvPr>
          <p:cNvSpPr/>
          <p:nvPr/>
        </p:nvSpPr>
        <p:spPr>
          <a:xfrm>
            <a:off x="3203848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80800D-0D51-4E9F-93F6-F794A404BE69}"/>
              </a:ext>
            </a:extLst>
          </p:cNvPr>
          <p:cNvSpPr txBox="1"/>
          <p:nvPr/>
        </p:nvSpPr>
        <p:spPr>
          <a:xfrm>
            <a:off x="3084254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5 - 1</a:t>
            </a:r>
            <a:endParaRPr lang="ko-KR" altLang="en-US" sz="1400" b="1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F9803EC-00B8-4672-97E3-C396083B8739}"/>
              </a:ext>
            </a:extLst>
          </p:cNvPr>
          <p:cNvSpPr/>
          <p:nvPr/>
        </p:nvSpPr>
        <p:spPr>
          <a:xfrm>
            <a:off x="493204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C0C8594-EC0E-4707-91DA-A540BEB08B0A}"/>
              </a:ext>
            </a:extLst>
          </p:cNvPr>
          <p:cNvSpPr/>
          <p:nvPr/>
        </p:nvSpPr>
        <p:spPr>
          <a:xfrm>
            <a:off x="536408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43E23C-4936-44C9-AC17-A9069C30AE81}"/>
              </a:ext>
            </a:extLst>
          </p:cNvPr>
          <p:cNvSpPr/>
          <p:nvPr/>
        </p:nvSpPr>
        <p:spPr>
          <a:xfrm>
            <a:off x="579613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0EE1EF2-E846-4D4F-AC35-B74BE896B2AD}"/>
              </a:ext>
            </a:extLst>
          </p:cNvPr>
          <p:cNvSpPr/>
          <p:nvPr/>
        </p:nvSpPr>
        <p:spPr>
          <a:xfrm>
            <a:off x="622935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740FD0-ADA8-4FE7-845B-9C9370D0B3EA}"/>
              </a:ext>
            </a:extLst>
          </p:cNvPr>
          <p:cNvSpPr/>
          <p:nvPr/>
        </p:nvSpPr>
        <p:spPr>
          <a:xfrm>
            <a:off x="4860032" y="1851670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7ECFA9-A4A5-4A59-9DBC-1DAC90AC0F8D}"/>
              </a:ext>
            </a:extLst>
          </p:cNvPr>
          <p:cNvSpPr/>
          <p:nvPr/>
        </p:nvSpPr>
        <p:spPr>
          <a:xfrm>
            <a:off x="5292080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B23BA-646A-4918-BC59-6345A2375BE1}"/>
              </a:ext>
            </a:extLst>
          </p:cNvPr>
          <p:cNvSpPr txBox="1"/>
          <p:nvPr/>
        </p:nvSpPr>
        <p:spPr>
          <a:xfrm>
            <a:off x="5400160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2 + 1</a:t>
            </a:r>
            <a:endParaRPr lang="ko-KR" altLang="en-US" sz="1400" b="1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885840-636A-4088-92D5-0A0DC5E56DA4}"/>
              </a:ext>
            </a:extLst>
          </p:cNvPr>
          <p:cNvSpPr/>
          <p:nvPr/>
        </p:nvSpPr>
        <p:spPr>
          <a:xfrm>
            <a:off x="493204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/>
              <a:t>-</a:t>
            </a:r>
            <a:endParaRPr lang="ko-KR" altLang="en-US" sz="1800" b="1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84BCEC-0E20-4450-AF16-41C0F00FB15A}"/>
              </a:ext>
            </a:extLst>
          </p:cNvPr>
          <p:cNvSpPr/>
          <p:nvPr/>
        </p:nvSpPr>
        <p:spPr>
          <a:xfrm>
            <a:off x="536408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AE57286-7EEF-459C-B583-D7F5CBAEA39E}"/>
              </a:ext>
            </a:extLst>
          </p:cNvPr>
          <p:cNvSpPr/>
          <p:nvPr/>
        </p:nvSpPr>
        <p:spPr>
          <a:xfrm>
            <a:off x="579613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A929E2F-9C80-45EA-AB55-A0238329A015}"/>
              </a:ext>
            </a:extLst>
          </p:cNvPr>
          <p:cNvSpPr/>
          <p:nvPr/>
        </p:nvSpPr>
        <p:spPr>
          <a:xfrm>
            <a:off x="622935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EE359F0-4498-4D5D-9C9A-8615E8943AD8}"/>
              </a:ext>
            </a:extLst>
          </p:cNvPr>
          <p:cNvSpPr/>
          <p:nvPr/>
        </p:nvSpPr>
        <p:spPr>
          <a:xfrm>
            <a:off x="4860032" y="2784127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5895646-79F5-4FA4-A81F-C51732515F2C}"/>
              </a:ext>
            </a:extLst>
          </p:cNvPr>
          <p:cNvSpPr/>
          <p:nvPr/>
        </p:nvSpPr>
        <p:spPr>
          <a:xfrm>
            <a:off x="5292080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FC7832-0E06-4216-9A62-D6A5A8FCB553}"/>
              </a:ext>
            </a:extLst>
          </p:cNvPr>
          <p:cNvSpPr txBox="1"/>
          <p:nvPr/>
        </p:nvSpPr>
        <p:spPr>
          <a:xfrm>
            <a:off x="5428213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4 - 1</a:t>
            </a:r>
            <a:endParaRPr lang="ko-KR" altLang="en-US" sz="14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0B8C3A7-52BC-4047-A0A3-48B336291FBA}"/>
              </a:ext>
            </a:extLst>
          </p:cNvPr>
          <p:cNvSpPr/>
          <p:nvPr/>
        </p:nvSpPr>
        <p:spPr>
          <a:xfrm>
            <a:off x="2987824" y="3622092"/>
            <a:ext cx="360040" cy="22331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458CF6-A6C2-4CBB-9E93-0C90EE26DCAD}"/>
              </a:ext>
            </a:extLst>
          </p:cNvPr>
          <p:cNvSpPr txBox="1"/>
          <p:nvPr/>
        </p:nvSpPr>
        <p:spPr>
          <a:xfrm>
            <a:off x="3347864" y="3579862"/>
            <a:ext cx="110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Cluster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66EFC9F-C4E4-4EEF-BAB2-F2FA8AB9C4B2}"/>
              </a:ext>
            </a:extLst>
          </p:cNvPr>
          <p:cNvSpPr/>
          <p:nvPr/>
        </p:nvSpPr>
        <p:spPr>
          <a:xfrm>
            <a:off x="4567806" y="3622092"/>
            <a:ext cx="360040" cy="22331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49AE53-8279-48E2-880D-9FF802C93C20}"/>
              </a:ext>
            </a:extLst>
          </p:cNvPr>
          <p:cNvSpPr txBox="1"/>
          <p:nvPr/>
        </p:nvSpPr>
        <p:spPr>
          <a:xfrm>
            <a:off x="4927846" y="3579862"/>
            <a:ext cx="117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Cluster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6638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51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33040</TotalTime>
  <Words>437</Words>
  <Application>Microsoft Office PowerPoint</Application>
  <PresentationFormat>화면 슬라이드 쇼(16:9)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raft Architecture</vt:lpstr>
      <vt:lpstr>Quorum</vt:lpstr>
      <vt:lpstr>Term</vt:lpstr>
      <vt:lpstr>Server State</vt:lpstr>
      <vt:lpstr>Log</vt:lpstr>
      <vt:lpstr>Cluster Member Add, Leader Split</vt:lpstr>
      <vt:lpstr>Cluster Member Add/Remove</vt:lpstr>
      <vt:lpstr>PowerPoint 프레젠테이션</vt:lpstr>
      <vt:lpstr>Cluster Member Add, Leader Split</vt:lpstr>
      <vt:lpstr>raft Architecture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5006</cp:revision>
  <dcterms:created xsi:type="dcterms:W3CDTF">2006-10-05T04:04:58Z</dcterms:created>
  <dcterms:modified xsi:type="dcterms:W3CDTF">2021-01-27T16:37:31Z</dcterms:modified>
</cp:coreProperties>
</file>