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86534" autoAdjust="0"/>
  </p:normalViewPr>
  <p:slideViewPr>
    <p:cSldViewPr>
      <p:cViewPr varScale="1">
        <p:scale>
          <a:sx n="153" d="100"/>
          <a:sy n="153" d="100"/>
        </p:scale>
        <p:origin x="150" y="6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0504"/>
              </p:ext>
            </p:extLst>
          </p:nvPr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04732"/>
              </p:ext>
            </p:extLst>
          </p:nvPr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C93B93D-0318-4D38-89D5-670B23AFF1C0}"/>
              </a:ext>
            </a:extLst>
          </p:cNvPr>
          <p:cNvCxnSpPr>
            <a:cxnSpLocks/>
          </p:cNvCxnSpPr>
          <p:nvPr/>
        </p:nvCxnSpPr>
        <p:spPr>
          <a:xfrm>
            <a:off x="5897954" y="889825"/>
            <a:ext cx="608172" cy="44793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CD2EE3DD-8297-4599-A6FA-8B6229327FF0}"/>
              </a:ext>
            </a:extLst>
          </p:cNvPr>
          <p:cNvCxnSpPr>
            <a:cxnSpLocks/>
            <a:stCxn id="194" idx="0"/>
            <a:endCxn id="195" idx="1"/>
          </p:cNvCxnSpPr>
          <p:nvPr/>
        </p:nvCxnSpPr>
        <p:spPr>
          <a:xfrm flipH="1">
            <a:off x="7389860" y="1231389"/>
            <a:ext cx="893178" cy="115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139346" y="1461476"/>
            <a:ext cx="0" cy="15782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880716" y="9069"/>
            <a:ext cx="903941" cy="266545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997111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995603" y="976916"/>
            <a:ext cx="1805617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400857" y="1000770"/>
            <a:ext cx="1805617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8565"/>
              </p:ext>
            </p:extLst>
          </p:nvPr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6604"/>
              </p:ext>
            </p:extLst>
          </p:nvPr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9" cy="1031204"/>
            <a:chOff x="799904" y="881703"/>
            <a:chExt cx="2865509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346" y="1461476"/>
              <a:ext cx="0" cy="15782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1880716" y="9069"/>
              <a:ext cx="903941" cy="266545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>
              <a:off x="997111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130455" y="3680280"/>
            <a:ext cx="186294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130455" y="3380481"/>
            <a:ext cx="1862940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(Host Net NS)</a:t>
            </a:r>
          </a:p>
          <a:p>
            <a:pPr algn="ctr"/>
            <a:r>
              <a:rPr lang="en-US" altLang="ko-KR" sz="1200"/>
              <a:t>/ Host Process</a:t>
            </a:r>
            <a:endParaRPr lang="ko-KR" altLang="en-US" sz="12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90339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053382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55776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91880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47864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259337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88710"/>
            <a:ext cx="369194" cy="62210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</p:cNvCxnSpPr>
          <p:nvPr/>
        </p:nvCxnSpPr>
        <p:spPr>
          <a:xfrm flipV="1">
            <a:off x="3347864" y="3968313"/>
            <a:ext cx="0" cy="18761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C26C3DE-C0F7-42C5-BD87-E1E0169749A3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3201307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339395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  <a:stCxn id="83" idx="1"/>
            <a:endCxn id="64" idx="3"/>
          </p:cNvCxnSpPr>
          <p:nvPr/>
        </p:nvCxnSpPr>
        <p:spPr>
          <a:xfrm flipH="1">
            <a:off x="3707458" y="1207188"/>
            <a:ext cx="504502" cy="99746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33879"/>
            <a:ext cx="1266019" cy="180206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132996" y="3680280"/>
            <a:ext cx="185785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132996" y="3380481"/>
            <a:ext cx="1857858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r>
              <a:rPr lang="ko-KR" altLang="en-US" sz="1000"/>
              <a:t> </a:t>
            </a:r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(Host Net NS)</a:t>
            </a:r>
          </a:p>
          <a:p>
            <a:pPr algn="ctr"/>
            <a:r>
              <a:rPr lang="en-US" altLang="ko-KR" sz="1200"/>
              <a:t>/ Host Process</a:t>
            </a:r>
            <a:endParaRPr lang="ko-KR" altLang="en-US" sz="12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90339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47864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/ Host Process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259337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88710"/>
            <a:ext cx="369194" cy="62210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</p:cNvCxnSpPr>
          <p:nvPr/>
        </p:nvCxnSpPr>
        <p:spPr>
          <a:xfrm flipV="1">
            <a:off x="3347864" y="3968313"/>
            <a:ext cx="0" cy="18761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1693342" y="2204652"/>
            <a:ext cx="358378" cy="506167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3201307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339395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  <a:stCxn id="83" idx="1"/>
            <a:endCxn id="64" idx="3"/>
          </p:cNvCxnSpPr>
          <p:nvPr/>
        </p:nvCxnSpPr>
        <p:spPr>
          <a:xfrm flipH="1">
            <a:off x="3707458" y="1207188"/>
            <a:ext cx="504502" cy="99746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33879"/>
            <a:ext cx="1266019" cy="180206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574339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699792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843808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1693342" y="1798232"/>
            <a:ext cx="439654" cy="173255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48672</TotalTime>
  <Words>817</Words>
  <Application>Microsoft Office PowerPoint</Application>
  <PresentationFormat>화면 슬라이드 쇼(16:9)</PresentationFormat>
  <Paragraphs>366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6492</cp:revision>
  <dcterms:created xsi:type="dcterms:W3CDTF">2006-10-05T04:04:58Z</dcterms:created>
  <dcterms:modified xsi:type="dcterms:W3CDTF">2020-09-22T15:04:35Z</dcterms:modified>
</cp:coreProperties>
</file>