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7" r:id="rId2"/>
    <p:sldId id="392" r:id="rId3"/>
    <p:sldId id="39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91" autoAdjust="0"/>
  </p:normalViewPr>
  <p:slideViewPr>
    <p:cSldViewPr>
      <p:cViewPr varScale="1">
        <p:scale>
          <a:sx n="199" d="100"/>
          <a:sy n="199" d="100"/>
        </p:scale>
        <p:origin x="337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0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7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Machine Learning Workflow</a:t>
            </a:r>
            <a:endParaRPr lang="ko-KR" altLang="en-US" dirty="0"/>
          </a:p>
        </p:txBody>
      </p:sp>
      <p:sp>
        <p:nvSpPr>
          <p:cNvPr id="3" name="사각형: 둥근 모서리 29">
            <a:extLst>
              <a:ext uri="{FF2B5EF4-FFF2-40B4-BE49-F238E27FC236}">
                <a16:creationId xmlns:a16="http://schemas.microsoft.com/office/drawing/2014/main" id="{D0151A95-35EE-F927-930B-E49EFF096238}"/>
              </a:ext>
            </a:extLst>
          </p:cNvPr>
          <p:cNvSpPr/>
          <p:nvPr/>
        </p:nvSpPr>
        <p:spPr>
          <a:xfrm>
            <a:off x="755576" y="1131590"/>
            <a:ext cx="2232248" cy="3888432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Data Preparation</a:t>
            </a:r>
            <a:endParaRPr lang="ko-KR" altLang="en-US" sz="1600"/>
          </a:p>
        </p:txBody>
      </p:sp>
      <p:sp>
        <p:nvSpPr>
          <p:cNvPr id="10" name="사각형: 둥근 모서리 59">
            <a:extLst>
              <a:ext uri="{FF2B5EF4-FFF2-40B4-BE49-F238E27FC236}">
                <a16:creationId xmlns:a16="http://schemas.microsoft.com/office/drawing/2014/main" id="{35E7C704-9F8E-4A8D-6995-D054ACA86EAA}"/>
              </a:ext>
            </a:extLst>
          </p:cNvPr>
          <p:cNvSpPr/>
          <p:nvPr/>
        </p:nvSpPr>
        <p:spPr>
          <a:xfrm>
            <a:off x="899592" y="156363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Transformation</a:t>
            </a:r>
            <a:endParaRPr lang="ko-KR" altLang="en-US" sz="1200"/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B2A1626B-5F21-3ACC-EABF-1A822211B56E}"/>
              </a:ext>
            </a:extLst>
          </p:cNvPr>
          <p:cNvSpPr/>
          <p:nvPr/>
        </p:nvSpPr>
        <p:spPr>
          <a:xfrm>
            <a:off x="3347864" y="1131590"/>
            <a:ext cx="2232248" cy="3312368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Model Training</a:t>
            </a:r>
            <a:endParaRPr lang="ko-KR" altLang="en-US" sz="1600"/>
          </a:p>
        </p:txBody>
      </p:sp>
      <p:sp>
        <p:nvSpPr>
          <p:cNvPr id="12" name="사각형: 둥근 모서리 59">
            <a:extLst>
              <a:ext uri="{FF2B5EF4-FFF2-40B4-BE49-F238E27FC236}">
                <a16:creationId xmlns:a16="http://schemas.microsoft.com/office/drawing/2014/main" id="{5E78B280-E371-EB24-6B2D-318F9579A00A}"/>
              </a:ext>
            </a:extLst>
          </p:cNvPr>
          <p:cNvSpPr/>
          <p:nvPr/>
        </p:nvSpPr>
        <p:spPr>
          <a:xfrm>
            <a:off x="3491880" y="156363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Algorithm Selection</a:t>
            </a:r>
            <a:endParaRPr lang="ko-KR" altLang="en-US" sz="1200"/>
          </a:p>
        </p:txBody>
      </p:sp>
      <p:sp>
        <p:nvSpPr>
          <p:cNvPr id="13" name="사각형: 둥근 모서리 29">
            <a:extLst>
              <a:ext uri="{FF2B5EF4-FFF2-40B4-BE49-F238E27FC236}">
                <a16:creationId xmlns:a16="http://schemas.microsoft.com/office/drawing/2014/main" id="{2875668B-84E3-1AD8-F18E-F9152EB115E5}"/>
              </a:ext>
            </a:extLst>
          </p:cNvPr>
          <p:cNvSpPr/>
          <p:nvPr/>
        </p:nvSpPr>
        <p:spPr>
          <a:xfrm>
            <a:off x="5958873" y="1131590"/>
            <a:ext cx="2232248" cy="2160243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Model Deployment</a:t>
            </a:r>
            <a:endParaRPr lang="ko-KR" altLang="en-US" sz="1600"/>
          </a:p>
        </p:txBody>
      </p:sp>
      <p:sp>
        <p:nvSpPr>
          <p:cNvPr id="14" name="사각형: 둥근 모서리 59">
            <a:extLst>
              <a:ext uri="{FF2B5EF4-FFF2-40B4-BE49-F238E27FC236}">
                <a16:creationId xmlns:a16="http://schemas.microsoft.com/office/drawing/2014/main" id="{F4D441A5-B497-A4B3-16B4-4FAE39416625}"/>
              </a:ext>
            </a:extLst>
          </p:cNvPr>
          <p:cNvSpPr/>
          <p:nvPr/>
        </p:nvSpPr>
        <p:spPr>
          <a:xfrm>
            <a:off x="6102889" y="156363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Deployment</a:t>
            </a:r>
            <a:endParaRPr lang="ko-KR" altLang="en-US" sz="1200"/>
          </a:p>
        </p:txBody>
      </p:sp>
      <p:sp>
        <p:nvSpPr>
          <p:cNvPr id="15" name="사각형: 둥근 모서리 59">
            <a:extLst>
              <a:ext uri="{FF2B5EF4-FFF2-40B4-BE49-F238E27FC236}">
                <a16:creationId xmlns:a16="http://schemas.microsoft.com/office/drawing/2014/main" id="{DD0560DA-1137-E17A-763B-F69570E89E77}"/>
              </a:ext>
            </a:extLst>
          </p:cNvPr>
          <p:cNvSpPr/>
          <p:nvPr/>
        </p:nvSpPr>
        <p:spPr>
          <a:xfrm>
            <a:off x="3491880" y="213970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</a:t>
            </a:r>
          </a:p>
          <a:p>
            <a:pPr algn="ctr"/>
            <a:r>
              <a:rPr lang="en-US" altLang="ko-KR" sz="1200"/>
              <a:t>Hyperparameter Tuning</a:t>
            </a:r>
            <a:endParaRPr lang="ko-KR" altLang="en-US" sz="1200"/>
          </a:p>
        </p:txBody>
      </p:sp>
      <p:sp>
        <p:nvSpPr>
          <p:cNvPr id="16" name="사각형: 둥근 모서리 59">
            <a:extLst>
              <a:ext uri="{FF2B5EF4-FFF2-40B4-BE49-F238E27FC236}">
                <a16:creationId xmlns:a16="http://schemas.microsoft.com/office/drawing/2014/main" id="{4FAD2CC6-E9C0-B5C2-7B40-7128EE2630BE}"/>
              </a:ext>
            </a:extLst>
          </p:cNvPr>
          <p:cNvSpPr/>
          <p:nvPr/>
        </p:nvSpPr>
        <p:spPr>
          <a:xfrm>
            <a:off x="3491880" y="271576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Training</a:t>
            </a:r>
            <a:endParaRPr lang="ko-KR" altLang="en-US" sz="1200"/>
          </a:p>
        </p:txBody>
      </p:sp>
      <p:sp>
        <p:nvSpPr>
          <p:cNvPr id="17" name="사각형: 둥근 모서리 59">
            <a:extLst>
              <a:ext uri="{FF2B5EF4-FFF2-40B4-BE49-F238E27FC236}">
                <a16:creationId xmlns:a16="http://schemas.microsoft.com/office/drawing/2014/main" id="{1C6D78CD-FAEE-359C-08DF-94B0544A67B9}"/>
              </a:ext>
            </a:extLst>
          </p:cNvPr>
          <p:cNvSpPr/>
          <p:nvPr/>
        </p:nvSpPr>
        <p:spPr>
          <a:xfrm>
            <a:off x="3491880" y="329183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Validation</a:t>
            </a:r>
            <a:endParaRPr lang="ko-KR" altLang="en-US" sz="1200"/>
          </a:p>
        </p:txBody>
      </p:sp>
      <p:sp>
        <p:nvSpPr>
          <p:cNvPr id="18" name="사각형: 둥근 모서리 59">
            <a:extLst>
              <a:ext uri="{FF2B5EF4-FFF2-40B4-BE49-F238E27FC236}">
                <a16:creationId xmlns:a16="http://schemas.microsoft.com/office/drawing/2014/main" id="{92C56FC2-EA29-64B4-DB24-A8A6E0D6ACE0}"/>
              </a:ext>
            </a:extLst>
          </p:cNvPr>
          <p:cNvSpPr/>
          <p:nvPr/>
        </p:nvSpPr>
        <p:spPr>
          <a:xfrm>
            <a:off x="899592" y="213970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Cleaning </a:t>
            </a:r>
            <a:endParaRPr lang="ko-KR" altLang="en-US" sz="1200"/>
          </a:p>
        </p:txBody>
      </p:sp>
      <p:sp>
        <p:nvSpPr>
          <p:cNvPr id="19" name="사각형: 둥근 모서리 59">
            <a:extLst>
              <a:ext uri="{FF2B5EF4-FFF2-40B4-BE49-F238E27FC236}">
                <a16:creationId xmlns:a16="http://schemas.microsoft.com/office/drawing/2014/main" id="{E7675789-9BB6-13EC-F9A5-6869FB0ACC3B}"/>
              </a:ext>
            </a:extLst>
          </p:cNvPr>
          <p:cNvSpPr/>
          <p:nvPr/>
        </p:nvSpPr>
        <p:spPr>
          <a:xfrm>
            <a:off x="899592" y="271576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Normalization</a:t>
            </a:r>
            <a:endParaRPr lang="ko-KR" altLang="en-US" sz="1200"/>
          </a:p>
        </p:txBody>
      </p:sp>
      <p:sp>
        <p:nvSpPr>
          <p:cNvPr id="20" name="사각형: 둥근 모서리 59">
            <a:extLst>
              <a:ext uri="{FF2B5EF4-FFF2-40B4-BE49-F238E27FC236}">
                <a16:creationId xmlns:a16="http://schemas.microsoft.com/office/drawing/2014/main" id="{1E28A653-4F8A-6BD8-6F2E-55D992475344}"/>
              </a:ext>
            </a:extLst>
          </p:cNvPr>
          <p:cNvSpPr/>
          <p:nvPr/>
        </p:nvSpPr>
        <p:spPr>
          <a:xfrm>
            <a:off x="899592" y="329183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Featurization</a:t>
            </a:r>
            <a:endParaRPr lang="ko-KR" altLang="en-US" sz="1200"/>
          </a:p>
        </p:txBody>
      </p:sp>
      <p:sp>
        <p:nvSpPr>
          <p:cNvPr id="21" name="사각형: 둥근 모서리 59">
            <a:extLst>
              <a:ext uri="{FF2B5EF4-FFF2-40B4-BE49-F238E27FC236}">
                <a16:creationId xmlns:a16="http://schemas.microsoft.com/office/drawing/2014/main" id="{66FA2A93-FCC0-2AE0-436F-C86290B145EE}"/>
              </a:ext>
            </a:extLst>
          </p:cNvPr>
          <p:cNvSpPr/>
          <p:nvPr/>
        </p:nvSpPr>
        <p:spPr>
          <a:xfrm>
            <a:off x="899592" y="3867894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Validation</a:t>
            </a:r>
            <a:endParaRPr lang="ko-KR" altLang="en-US" sz="1200"/>
          </a:p>
        </p:txBody>
      </p:sp>
      <p:sp>
        <p:nvSpPr>
          <p:cNvPr id="22" name="사각형: 둥근 모서리 59">
            <a:extLst>
              <a:ext uri="{FF2B5EF4-FFF2-40B4-BE49-F238E27FC236}">
                <a16:creationId xmlns:a16="http://schemas.microsoft.com/office/drawing/2014/main" id="{0256461E-87AE-196C-37CD-D58A46E94FC4}"/>
              </a:ext>
            </a:extLst>
          </p:cNvPr>
          <p:cNvSpPr/>
          <p:nvPr/>
        </p:nvSpPr>
        <p:spPr>
          <a:xfrm>
            <a:off x="6102889" y="213970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Monitoring</a:t>
            </a:r>
            <a:endParaRPr lang="ko-KR" altLang="en-US" sz="1200"/>
          </a:p>
        </p:txBody>
      </p:sp>
      <p:sp>
        <p:nvSpPr>
          <p:cNvPr id="23" name="사각형: 둥근 모서리 59">
            <a:extLst>
              <a:ext uri="{FF2B5EF4-FFF2-40B4-BE49-F238E27FC236}">
                <a16:creationId xmlns:a16="http://schemas.microsoft.com/office/drawing/2014/main" id="{3A7BD057-7A81-2B18-5B8C-C2795AD6FA34}"/>
              </a:ext>
            </a:extLst>
          </p:cNvPr>
          <p:cNvSpPr/>
          <p:nvPr/>
        </p:nvSpPr>
        <p:spPr>
          <a:xfrm>
            <a:off x="6102889" y="2715765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Retraining</a:t>
            </a:r>
            <a:endParaRPr lang="ko-KR" altLang="en-US" sz="1200"/>
          </a:p>
        </p:txBody>
      </p:sp>
      <p:sp>
        <p:nvSpPr>
          <p:cNvPr id="24" name="사각형: 둥근 모서리 59">
            <a:extLst>
              <a:ext uri="{FF2B5EF4-FFF2-40B4-BE49-F238E27FC236}">
                <a16:creationId xmlns:a16="http://schemas.microsoft.com/office/drawing/2014/main" id="{1E22E0A8-3F32-7F0B-D050-55FC3F3E9C24}"/>
              </a:ext>
            </a:extLst>
          </p:cNvPr>
          <p:cNvSpPr/>
          <p:nvPr/>
        </p:nvSpPr>
        <p:spPr>
          <a:xfrm>
            <a:off x="899592" y="4443957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Split</a:t>
            </a:r>
            <a:endParaRPr lang="ko-KR" altLang="en-US" sz="12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96FA73-8807-1D50-28DF-A8AD3C1D2EC2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1871700" y="1995686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706F2-747D-2DE9-7E50-E16629D30E1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871700" y="2571751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F7D2BB-C7FA-BE9C-958C-665D1DD8871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871700" y="3147816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E73275-4E6A-8931-1F67-D76C0A82097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871700" y="3723881"/>
            <a:ext cx="0" cy="144013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810424-0816-E303-FE46-28D43E5AC509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1871700" y="4299942"/>
            <a:ext cx="0" cy="144015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99FF0F-9BE5-B6E0-7C71-DFB5B3AF2449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2843808" y="1779662"/>
            <a:ext cx="648072" cy="2880319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A2770E-AA72-9867-2403-8C6308474B2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463988" y="1995686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F80080-7755-8F8F-0CC3-8AAE2E89E518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7074997" y="1995686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3B8C09-9309-E526-9156-935E57CCF5A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074997" y="2571751"/>
            <a:ext cx="0" cy="14401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59">
            <a:extLst>
              <a:ext uri="{FF2B5EF4-FFF2-40B4-BE49-F238E27FC236}">
                <a16:creationId xmlns:a16="http://schemas.microsoft.com/office/drawing/2014/main" id="{DAF3F438-D6CA-E757-845D-4420D4DFD429}"/>
              </a:ext>
            </a:extLst>
          </p:cNvPr>
          <p:cNvSpPr/>
          <p:nvPr/>
        </p:nvSpPr>
        <p:spPr>
          <a:xfrm>
            <a:off x="3491880" y="3867894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Testing</a:t>
            </a:r>
            <a:endParaRPr lang="ko-KR" altLang="en-US" sz="12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BB1B7D-330A-32C6-739B-2EC3B0F9602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463988" y="2571751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964-C228-4D77-815B-0241F0C891B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463988" y="3147816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850BF2-A833-FCF6-6330-E0D12761A347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4463988" y="3723881"/>
            <a:ext cx="0" cy="144013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09D3C8-1630-E2A2-395B-87EB04FC9216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5436096" y="1779662"/>
            <a:ext cx="666793" cy="230425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8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9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Machine Learning Workflow</a:t>
            </a:r>
            <a:endParaRPr lang="ko-KR" altLang="en-US" dirty="0"/>
          </a:p>
        </p:txBody>
      </p:sp>
      <p:sp>
        <p:nvSpPr>
          <p:cNvPr id="3" name="사각형: 둥근 모서리 29">
            <a:extLst>
              <a:ext uri="{FF2B5EF4-FFF2-40B4-BE49-F238E27FC236}">
                <a16:creationId xmlns:a16="http://schemas.microsoft.com/office/drawing/2014/main" id="{D0151A95-35EE-F927-930B-E49EFF096238}"/>
              </a:ext>
            </a:extLst>
          </p:cNvPr>
          <p:cNvSpPr/>
          <p:nvPr/>
        </p:nvSpPr>
        <p:spPr>
          <a:xfrm>
            <a:off x="755576" y="1131590"/>
            <a:ext cx="2232248" cy="3888432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Data Preparation</a:t>
            </a:r>
            <a:endParaRPr lang="ko-KR" altLang="en-US" sz="1600"/>
          </a:p>
        </p:txBody>
      </p:sp>
      <p:sp>
        <p:nvSpPr>
          <p:cNvPr id="10" name="사각형: 둥근 모서리 59">
            <a:extLst>
              <a:ext uri="{FF2B5EF4-FFF2-40B4-BE49-F238E27FC236}">
                <a16:creationId xmlns:a16="http://schemas.microsoft.com/office/drawing/2014/main" id="{35E7C704-9F8E-4A8D-6995-D054ACA86EAA}"/>
              </a:ext>
            </a:extLst>
          </p:cNvPr>
          <p:cNvSpPr/>
          <p:nvPr/>
        </p:nvSpPr>
        <p:spPr>
          <a:xfrm>
            <a:off x="899592" y="156363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Transformation</a:t>
            </a:r>
            <a:endParaRPr lang="ko-KR" altLang="en-US" sz="1200"/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B2A1626B-5F21-3ACC-EABF-1A822211B56E}"/>
              </a:ext>
            </a:extLst>
          </p:cNvPr>
          <p:cNvSpPr/>
          <p:nvPr/>
        </p:nvSpPr>
        <p:spPr>
          <a:xfrm>
            <a:off x="3347864" y="1131590"/>
            <a:ext cx="2232248" cy="3312368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Model Training</a:t>
            </a:r>
            <a:endParaRPr lang="ko-KR" altLang="en-US" sz="1600"/>
          </a:p>
        </p:txBody>
      </p:sp>
      <p:sp>
        <p:nvSpPr>
          <p:cNvPr id="12" name="사각형: 둥근 모서리 59">
            <a:extLst>
              <a:ext uri="{FF2B5EF4-FFF2-40B4-BE49-F238E27FC236}">
                <a16:creationId xmlns:a16="http://schemas.microsoft.com/office/drawing/2014/main" id="{5E78B280-E371-EB24-6B2D-318F9579A00A}"/>
              </a:ext>
            </a:extLst>
          </p:cNvPr>
          <p:cNvSpPr/>
          <p:nvPr/>
        </p:nvSpPr>
        <p:spPr>
          <a:xfrm>
            <a:off x="3491880" y="156363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Selection</a:t>
            </a:r>
            <a:endParaRPr lang="ko-KR" altLang="en-US" sz="1200"/>
          </a:p>
        </p:txBody>
      </p:sp>
      <p:sp>
        <p:nvSpPr>
          <p:cNvPr id="13" name="사각형: 둥근 모서리 29">
            <a:extLst>
              <a:ext uri="{FF2B5EF4-FFF2-40B4-BE49-F238E27FC236}">
                <a16:creationId xmlns:a16="http://schemas.microsoft.com/office/drawing/2014/main" id="{2875668B-84E3-1AD8-F18E-F9152EB115E5}"/>
              </a:ext>
            </a:extLst>
          </p:cNvPr>
          <p:cNvSpPr/>
          <p:nvPr/>
        </p:nvSpPr>
        <p:spPr>
          <a:xfrm>
            <a:off x="5958873" y="1131590"/>
            <a:ext cx="2232248" cy="3312368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Model Deployment</a:t>
            </a:r>
            <a:endParaRPr lang="ko-KR" altLang="en-US" sz="1600"/>
          </a:p>
        </p:txBody>
      </p:sp>
      <p:sp>
        <p:nvSpPr>
          <p:cNvPr id="14" name="사각형: 둥근 모서리 59">
            <a:extLst>
              <a:ext uri="{FF2B5EF4-FFF2-40B4-BE49-F238E27FC236}">
                <a16:creationId xmlns:a16="http://schemas.microsoft.com/office/drawing/2014/main" id="{F4D441A5-B497-A4B3-16B4-4FAE39416625}"/>
              </a:ext>
            </a:extLst>
          </p:cNvPr>
          <p:cNvSpPr/>
          <p:nvPr/>
        </p:nvSpPr>
        <p:spPr>
          <a:xfrm>
            <a:off x="6102889" y="156363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Deployment</a:t>
            </a:r>
            <a:endParaRPr lang="ko-KR" altLang="en-US" sz="1200"/>
          </a:p>
        </p:txBody>
      </p:sp>
      <p:sp>
        <p:nvSpPr>
          <p:cNvPr id="15" name="사각형: 둥근 모서리 59">
            <a:extLst>
              <a:ext uri="{FF2B5EF4-FFF2-40B4-BE49-F238E27FC236}">
                <a16:creationId xmlns:a16="http://schemas.microsoft.com/office/drawing/2014/main" id="{DD0560DA-1137-E17A-763B-F69570E89E77}"/>
              </a:ext>
            </a:extLst>
          </p:cNvPr>
          <p:cNvSpPr/>
          <p:nvPr/>
        </p:nvSpPr>
        <p:spPr>
          <a:xfrm>
            <a:off x="3491880" y="213970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</a:t>
            </a:r>
          </a:p>
          <a:p>
            <a:pPr algn="ctr"/>
            <a:r>
              <a:rPr lang="en-US" altLang="ko-KR" sz="1200"/>
              <a:t>Hyper-parameter Tuning</a:t>
            </a:r>
            <a:endParaRPr lang="ko-KR" altLang="en-US" sz="1200"/>
          </a:p>
        </p:txBody>
      </p:sp>
      <p:sp>
        <p:nvSpPr>
          <p:cNvPr id="16" name="사각형: 둥근 모서리 59">
            <a:extLst>
              <a:ext uri="{FF2B5EF4-FFF2-40B4-BE49-F238E27FC236}">
                <a16:creationId xmlns:a16="http://schemas.microsoft.com/office/drawing/2014/main" id="{4FAD2CC6-E9C0-B5C2-7B40-7128EE2630BE}"/>
              </a:ext>
            </a:extLst>
          </p:cNvPr>
          <p:cNvSpPr/>
          <p:nvPr/>
        </p:nvSpPr>
        <p:spPr>
          <a:xfrm>
            <a:off x="3491880" y="271576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Validation</a:t>
            </a:r>
            <a:endParaRPr lang="ko-KR" altLang="en-US" sz="1200"/>
          </a:p>
        </p:txBody>
      </p:sp>
      <p:sp>
        <p:nvSpPr>
          <p:cNvPr id="17" name="사각형: 둥근 모서리 59">
            <a:extLst>
              <a:ext uri="{FF2B5EF4-FFF2-40B4-BE49-F238E27FC236}">
                <a16:creationId xmlns:a16="http://schemas.microsoft.com/office/drawing/2014/main" id="{1C6D78CD-FAEE-359C-08DF-94B0544A67B9}"/>
              </a:ext>
            </a:extLst>
          </p:cNvPr>
          <p:cNvSpPr/>
          <p:nvPr/>
        </p:nvSpPr>
        <p:spPr>
          <a:xfrm>
            <a:off x="3491880" y="329183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Testing</a:t>
            </a:r>
            <a:endParaRPr lang="ko-KR" altLang="en-US" sz="1200"/>
          </a:p>
        </p:txBody>
      </p:sp>
      <p:sp>
        <p:nvSpPr>
          <p:cNvPr id="18" name="사각형: 둥근 모서리 59">
            <a:extLst>
              <a:ext uri="{FF2B5EF4-FFF2-40B4-BE49-F238E27FC236}">
                <a16:creationId xmlns:a16="http://schemas.microsoft.com/office/drawing/2014/main" id="{92C56FC2-EA29-64B4-DB24-A8A6E0D6ACE0}"/>
              </a:ext>
            </a:extLst>
          </p:cNvPr>
          <p:cNvSpPr/>
          <p:nvPr/>
        </p:nvSpPr>
        <p:spPr>
          <a:xfrm>
            <a:off x="899592" y="213970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Cleaning </a:t>
            </a:r>
            <a:endParaRPr lang="ko-KR" altLang="en-US" sz="1200"/>
          </a:p>
        </p:txBody>
      </p:sp>
      <p:sp>
        <p:nvSpPr>
          <p:cNvPr id="19" name="사각형: 둥근 모서리 59">
            <a:extLst>
              <a:ext uri="{FF2B5EF4-FFF2-40B4-BE49-F238E27FC236}">
                <a16:creationId xmlns:a16="http://schemas.microsoft.com/office/drawing/2014/main" id="{E7675789-9BB6-13EC-F9A5-6869FB0ACC3B}"/>
              </a:ext>
            </a:extLst>
          </p:cNvPr>
          <p:cNvSpPr/>
          <p:nvPr/>
        </p:nvSpPr>
        <p:spPr>
          <a:xfrm>
            <a:off x="899592" y="271576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Normalization</a:t>
            </a:r>
            <a:endParaRPr lang="ko-KR" altLang="en-US" sz="1200"/>
          </a:p>
        </p:txBody>
      </p:sp>
      <p:sp>
        <p:nvSpPr>
          <p:cNvPr id="20" name="사각형: 둥근 모서리 59">
            <a:extLst>
              <a:ext uri="{FF2B5EF4-FFF2-40B4-BE49-F238E27FC236}">
                <a16:creationId xmlns:a16="http://schemas.microsoft.com/office/drawing/2014/main" id="{1E28A653-4F8A-6BD8-6F2E-55D992475344}"/>
              </a:ext>
            </a:extLst>
          </p:cNvPr>
          <p:cNvSpPr/>
          <p:nvPr/>
        </p:nvSpPr>
        <p:spPr>
          <a:xfrm>
            <a:off x="899592" y="329183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Featurization</a:t>
            </a:r>
            <a:endParaRPr lang="ko-KR" altLang="en-US" sz="1200"/>
          </a:p>
        </p:txBody>
      </p:sp>
      <p:sp>
        <p:nvSpPr>
          <p:cNvPr id="21" name="사각형: 둥근 모서리 59">
            <a:extLst>
              <a:ext uri="{FF2B5EF4-FFF2-40B4-BE49-F238E27FC236}">
                <a16:creationId xmlns:a16="http://schemas.microsoft.com/office/drawing/2014/main" id="{66FA2A93-FCC0-2AE0-436F-C86290B145EE}"/>
              </a:ext>
            </a:extLst>
          </p:cNvPr>
          <p:cNvSpPr/>
          <p:nvPr/>
        </p:nvSpPr>
        <p:spPr>
          <a:xfrm>
            <a:off x="899592" y="3867894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Validation</a:t>
            </a:r>
            <a:endParaRPr lang="ko-KR" altLang="en-US" sz="1200"/>
          </a:p>
        </p:txBody>
      </p:sp>
      <p:sp>
        <p:nvSpPr>
          <p:cNvPr id="22" name="사각형: 둥근 모서리 59">
            <a:extLst>
              <a:ext uri="{FF2B5EF4-FFF2-40B4-BE49-F238E27FC236}">
                <a16:creationId xmlns:a16="http://schemas.microsoft.com/office/drawing/2014/main" id="{0256461E-87AE-196C-37CD-D58A46E94FC4}"/>
              </a:ext>
            </a:extLst>
          </p:cNvPr>
          <p:cNvSpPr/>
          <p:nvPr/>
        </p:nvSpPr>
        <p:spPr>
          <a:xfrm>
            <a:off x="6102889" y="213970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Monitoring</a:t>
            </a:r>
            <a:endParaRPr lang="ko-KR" altLang="en-US" sz="1200"/>
          </a:p>
        </p:txBody>
      </p:sp>
      <p:sp>
        <p:nvSpPr>
          <p:cNvPr id="23" name="사각형: 둥근 모서리 59">
            <a:extLst>
              <a:ext uri="{FF2B5EF4-FFF2-40B4-BE49-F238E27FC236}">
                <a16:creationId xmlns:a16="http://schemas.microsoft.com/office/drawing/2014/main" id="{3A7BD057-7A81-2B18-5B8C-C2795AD6FA34}"/>
              </a:ext>
            </a:extLst>
          </p:cNvPr>
          <p:cNvSpPr/>
          <p:nvPr/>
        </p:nvSpPr>
        <p:spPr>
          <a:xfrm>
            <a:off x="6102889" y="2715765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Retraining</a:t>
            </a:r>
            <a:endParaRPr lang="ko-KR" altLang="en-US" sz="1200"/>
          </a:p>
        </p:txBody>
      </p:sp>
      <p:sp>
        <p:nvSpPr>
          <p:cNvPr id="24" name="사각형: 둥근 모서리 59">
            <a:extLst>
              <a:ext uri="{FF2B5EF4-FFF2-40B4-BE49-F238E27FC236}">
                <a16:creationId xmlns:a16="http://schemas.microsoft.com/office/drawing/2014/main" id="{1E22E0A8-3F32-7F0B-D050-55FC3F3E9C24}"/>
              </a:ext>
            </a:extLst>
          </p:cNvPr>
          <p:cNvSpPr/>
          <p:nvPr/>
        </p:nvSpPr>
        <p:spPr>
          <a:xfrm>
            <a:off x="899592" y="4443957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Split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8359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41910</TotalTime>
  <Words>76</Words>
  <Application>Microsoft Office PowerPoint</Application>
  <PresentationFormat>On-screen Show (16:9)</PresentationFormat>
  <Paragraphs>39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Machine Learning Workflow</vt:lpstr>
      <vt:lpstr>PowerPoint Presentation</vt:lpstr>
      <vt:lpstr>Machine Learning Workflow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5258</cp:revision>
  <dcterms:created xsi:type="dcterms:W3CDTF">2006-10-05T04:04:58Z</dcterms:created>
  <dcterms:modified xsi:type="dcterms:W3CDTF">2022-10-16T07:19:13Z</dcterms:modified>
</cp:coreProperties>
</file>