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2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151" d="100"/>
          <a:sy n="151" d="100"/>
        </p:scale>
        <p:origin x="2142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HTTP2 Header Compression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21135EC-F501-4073-B49E-6E5F73F1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1461"/>
              </p:ext>
            </p:extLst>
          </p:nvPr>
        </p:nvGraphicFramePr>
        <p:xfrm>
          <a:off x="1716766" y="1154390"/>
          <a:ext cx="2808312" cy="125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9E2B831C-EEBD-47AD-A2E8-8DF3D02A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26480"/>
              </p:ext>
            </p:extLst>
          </p:nvPr>
        </p:nvGraphicFramePr>
        <p:xfrm>
          <a:off x="5868144" y="1431022"/>
          <a:ext cx="2520280" cy="1756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299657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860583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:authority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03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www-authenticate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85301"/>
                  </a:ext>
                </a:extLst>
              </a:tr>
            </a:tbl>
          </a:graphicData>
        </a:graphic>
      </p:graphicFrame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DDA98638-E393-45D3-B0C0-306C2AC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14214"/>
              </p:ext>
            </p:extLst>
          </p:nvPr>
        </p:nvGraphicFramePr>
        <p:xfrm>
          <a:off x="5868144" y="3579862"/>
          <a:ext cx="2520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299657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860583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422C2CC-7AA2-464C-BE46-23792EB2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81342"/>
              </p:ext>
            </p:extLst>
          </p:nvPr>
        </p:nvGraphicFramePr>
        <p:xfrm>
          <a:off x="780663" y="3314630"/>
          <a:ext cx="28083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596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396716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</a:tblGrid>
              <a:tr h="2348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Huffman(:host)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Huffman(ssup2.com)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Huffman(:path)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Huffman(/home)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717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Huffman(user-agent)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Huffman(Mozilla/5.0)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3265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9F05CC0A-B601-4618-862E-C70CAE50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862"/>
              </p:ext>
            </p:extLst>
          </p:nvPr>
        </p:nvGraphicFramePr>
        <p:xfrm>
          <a:off x="3949014" y="3314630"/>
          <a:ext cx="14115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596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</a:tblGrid>
              <a:tr h="2348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62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63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717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64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3265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CFC5B-9897-40B0-B4DD-7FEC4CCE04DF}"/>
              </a:ext>
            </a:extLst>
          </p:cNvPr>
          <p:cNvCxnSpPr>
            <a:endCxn id="8" idx="0"/>
          </p:cNvCxnSpPr>
          <p:nvPr/>
        </p:nvCxnSpPr>
        <p:spPr>
          <a:xfrm flipH="1">
            <a:off x="2184819" y="2406342"/>
            <a:ext cx="945518" cy="9082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15CFDB-1161-411E-8704-60F4F396ED0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120922" y="2406342"/>
            <a:ext cx="1533890" cy="9082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48E21-9145-4A78-87B4-C73886A29835}"/>
              </a:ext>
            </a:extLst>
          </p:cNvPr>
          <p:cNvSpPr txBox="1"/>
          <p:nvPr/>
        </p:nvSpPr>
        <p:spPr>
          <a:xfrm>
            <a:off x="1724244" y="877391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Request Headers</a:t>
            </a:r>
            <a:endParaRPr lang="ko-KR" alt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6BA97-8595-49B2-9498-ABEA68306EAA}"/>
              </a:ext>
            </a:extLst>
          </p:cNvPr>
          <p:cNvSpPr txBox="1"/>
          <p:nvPr/>
        </p:nvSpPr>
        <p:spPr>
          <a:xfrm>
            <a:off x="1259878" y="4533830"/>
            <a:ext cx="1826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First Encoded Headers</a:t>
            </a:r>
            <a:endParaRPr lang="ko-KR" altLang="en-US" sz="1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03E2B-BE98-4E9A-B5F1-EE48170E4989}"/>
              </a:ext>
            </a:extLst>
          </p:cNvPr>
          <p:cNvSpPr txBox="1"/>
          <p:nvPr/>
        </p:nvSpPr>
        <p:spPr>
          <a:xfrm>
            <a:off x="3586999" y="4533830"/>
            <a:ext cx="21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Second Encoded Headers</a:t>
            </a:r>
            <a:endParaRPr lang="ko-KR" altLang="en-US" sz="1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A9D0A-E70B-4363-852F-CF58B2444E69}"/>
              </a:ext>
            </a:extLst>
          </p:cNvPr>
          <p:cNvSpPr txBox="1"/>
          <p:nvPr/>
        </p:nvSpPr>
        <p:spPr>
          <a:xfrm>
            <a:off x="5727867" y="1154381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Static Table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9F4A3-6FBF-4968-AA0A-5092EDAAE7DF}"/>
              </a:ext>
            </a:extLst>
          </p:cNvPr>
          <p:cNvSpPr txBox="1"/>
          <p:nvPr/>
        </p:nvSpPr>
        <p:spPr>
          <a:xfrm>
            <a:off x="5727867" y="3302863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Dynamic Table</a:t>
            </a:r>
            <a:endParaRPr lang="ko-KR" altLang="en-US" sz="1200" b="1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3D2701-370E-4FF9-997B-510DA041FD47}"/>
              </a:ext>
            </a:extLst>
          </p:cNvPr>
          <p:cNvSpPr/>
          <p:nvPr/>
        </p:nvSpPr>
        <p:spPr>
          <a:xfrm>
            <a:off x="2409234" y="2752474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562FCCE-8133-4942-8030-83DB64AE3329}"/>
              </a:ext>
            </a:extLst>
          </p:cNvPr>
          <p:cNvSpPr/>
          <p:nvPr/>
        </p:nvSpPr>
        <p:spPr>
          <a:xfrm>
            <a:off x="7713763" y="3333351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366A88-B635-4672-9BF1-DBDD8C1EF207}"/>
              </a:ext>
            </a:extLst>
          </p:cNvPr>
          <p:cNvSpPr/>
          <p:nvPr/>
        </p:nvSpPr>
        <p:spPr>
          <a:xfrm>
            <a:off x="3979575" y="2752474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2D8136-A9CD-4291-878D-FAC659F1F21C}"/>
              </a:ext>
            </a:extLst>
          </p:cNvPr>
          <p:cNvSpPr/>
          <p:nvPr/>
        </p:nvSpPr>
        <p:spPr>
          <a:xfrm>
            <a:off x="1257283" y="91440"/>
            <a:ext cx="6629434" cy="5000587"/>
          </a:xfrm>
          <a:prstGeom prst="roundRect">
            <a:avLst>
              <a:gd name="adj" fmla="val 2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Connection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7C45FA-D0D7-459F-AD60-62797860AA12}"/>
              </a:ext>
            </a:extLst>
          </p:cNvPr>
          <p:cNvSpPr/>
          <p:nvPr/>
        </p:nvSpPr>
        <p:spPr>
          <a:xfrm>
            <a:off x="1657251" y="181956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  <a:endParaRPr lang="ko-KR" altLang="en-US" sz="11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890C3B5-BE23-46D3-9793-357D8F04C61F}"/>
              </a:ext>
            </a:extLst>
          </p:cNvPr>
          <p:cNvSpPr/>
          <p:nvPr/>
        </p:nvSpPr>
        <p:spPr>
          <a:xfrm>
            <a:off x="1567628" y="270036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  <a:endParaRPr lang="ko-KR" altLang="en-US" sz="11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6642"/>
            <a:ext cx="8229600" cy="857250"/>
          </a:xfrm>
        </p:spPr>
        <p:txBody>
          <a:bodyPr/>
          <a:lstStyle/>
          <a:p>
            <a:r>
              <a:rPr lang="en-US" altLang="ko-KR"/>
              <a:t>HTTP2 Component</a:t>
            </a: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4456AC-F6F9-46DC-9AB8-BF24DE80D1F9}"/>
              </a:ext>
            </a:extLst>
          </p:cNvPr>
          <p:cNvSpPr/>
          <p:nvPr/>
        </p:nvSpPr>
        <p:spPr>
          <a:xfrm>
            <a:off x="1478005" y="368299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</a:t>
            </a:r>
            <a:endParaRPr lang="ko-KR" altLang="en-US" sz="11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39A5B6-B51E-40DD-9590-B8EB235F5E0D}"/>
              </a:ext>
            </a:extLst>
          </p:cNvPr>
          <p:cNvSpPr/>
          <p:nvPr/>
        </p:nvSpPr>
        <p:spPr>
          <a:xfrm>
            <a:off x="4535117" y="483518"/>
            <a:ext cx="2777992" cy="2087188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Message - Request</a:t>
            </a:r>
            <a:endParaRPr lang="ko-KR" altLang="en-US" sz="11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924F8C-4EEA-4215-BD65-7F6954855875}"/>
              </a:ext>
            </a:extLst>
          </p:cNvPr>
          <p:cNvSpPr/>
          <p:nvPr/>
        </p:nvSpPr>
        <p:spPr>
          <a:xfrm>
            <a:off x="1757374" y="2692487"/>
            <a:ext cx="5561941" cy="1833398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Message - Respose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F065C0-41F6-4716-910D-EF34A68E1BEE}"/>
              </a:ext>
            </a:extLst>
          </p:cNvPr>
          <p:cNvSpPr/>
          <p:nvPr/>
        </p:nvSpPr>
        <p:spPr>
          <a:xfrm>
            <a:off x="4668467" y="617609"/>
            <a:ext cx="2511292" cy="1655589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HEADERS Type</a:t>
            </a:r>
            <a:endParaRPr lang="ko-KR" altLang="en-US" sz="1100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6D92AE3B-7564-4D72-A44B-A87712856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88540"/>
              </p:ext>
            </p:extLst>
          </p:nvPr>
        </p:nvGraphicFramePr>
        <p:xfrm>
          <a:off x="4807988" y="738318"/>
          <a:ext cx="2232248" cy="125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BE9A1-E7CD-45C6-91B3-C0818A6A75D8}"/>
              </a:ext>
            </a:extLst>
          </p:cNvPr>
          <p:cNvSpPr/>
          <p:nvPr/>
        </p:nvSpPr>
        <p:spPr>
          <a:xfrm>
            <a:off x="1910053" y="2853163"/>
            <a:ext cx="2511292" cy="1374772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HEADERS Type</a:t>
            </a:r>
            <a:endParaRPr lang="ko-KR" altLang="en-US" sz="1100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C14EEB9B-CDD8-42C9-8A5F-BFC3D0D4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3790"/>
              </p:ext>
            </p:extLst>
          </p:nvPr>
        </p:nvGraphicFramePr>
        <p:xfrm>
          <a:off x="2049574" y="2973871"/>
          <a:ext cx="2232248" cy="99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599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291649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:status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200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nginx/1.0.11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Accept-Encording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content-type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text/html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A641BD-7683-4028-8F66-ECD30A6A234D}"/>
              </a:ext>
            </a:extLst>
          </p:cNvPr>
          <p:cNvSpPr/>
          <p:nvPr/>
        </p:nvSpPr>
        <p:spPr>
          <a:xfrm>
            <a:off x="4668467" y="2853163"/>
            <a:ext cx="2511292" cy="1374772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DATA Type</a:t>
            </a:r>
            <a:endParaRPr lang="ko-KR" altLang="en-US" sz="11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2D35B0-ABAC-4A5C-8F58-49CDE8EAF3B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139361" y="1527112"/>
            <a:ext cx="33957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55C393D-485D-41CD-BC40-018B2A10C06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13109" y="1527112"/>
            <a:ext cx="691531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C4C1AB-097E-415F-A0B8-B291A41CD2F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139361" y="3609186"/>
            <a:ext cx="618013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21ACEA-9CDC-43F0-93D0-EAAC643166C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319315" y="3609186"/>
            <a:ext cx="685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694D353-0F3B-402E-A157-4321B3D0F7BC}"/>
              </a:ext>
            </a:extLst>
          </p:cNvPr>
          <p:cNvSpPr/>
          <p:nvPr/>
        </p:nvSpPr>
        <p:spPr>
          <a:xfrm rot="16200000">
            <a:off x="-337813" y="2378285"/>
            <a:ext cx="2569502" cy="384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EADD817-0E97-41F7-8FAC-60EC06B1C371}"/>
              </a:ext>
            </a:extLst>
          </p:cNvPr>
          <p:cNvSpPr/>
          <p:nvPr/>
        </p:nvSpPr>
        <p:spPr>
          <a:xfrm rot="16200000">
            <a:off x="6912312" y="2378285"/>
            <a:ext cx="2569502" cy="384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228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/>
              <a:t>HTTP2 Stream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2C2F4C-6A9A-4FE4-98A4-D78BC875B1A7}"/>
              </a:ext>
            </a:extLst>
          </p:cNvPr>
          <p:cNvSpPr/>
          <p:nvPr/>
        </p:nvSpPr>
        <p:spPr>
          <a:xfrm>
            <a:off x="1331640" y="1419622"/>
            <a:ext cx="6629401" cy="2304256"/>
          </a:xfrm>
          <a:prstGeom prst="roundRect">
            <a:avLst>
              <a:gd name="adj" fmla="val 2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Connection</a:t>
            </a:r>
            <a:endParaRPr lang="ko-KR" altLang="en-US" sz="11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C2FBF3-B705-41BB-A4BC-E5C3D95D5974}"/>
              </a:ext>
            </a:extLst>
          </p:cNvPr>
          <p:cNvSpPr/>
          <p:nvPr/>
        </p:nvSpPr>
        <p:spPr>
          <a:xfrm rot="16200000">
            <a:off x="-201969" y="2360271"/>
            <a:ext cx="2304255" cy="42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1AAE34-C877-4713-9E87-D8FB4A6F88DB}"/>
              </a:ext>
            </a:extLst>
          </p:cNvPr>
          <p:cNvSpPr/>
          <p:nvPr/>
        </p:nvSpPr>
        <p:spPr>
          <a:xfrm rot="16200000">
            <a:off x="7190394" y="2360270"/>
            <a:ext cx="2304256" cy="42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BBB9E3F-F38A-4023-9DAD-9A16FA329147}"/>
              </a:ext>
            </a:extLst>
          </p:cNvPr>
          <p:cNvSpPr/>
          <p:nvPr/>
        </p:nvSpPr>
        <p:spPr>
          <a:xfrm>
            <a:off x="2745135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6069247-E970-4AD0-9479-4835A278BDDF}"/>
              </a:ext>
            </a:extLst>
          </p:cNvPr>
          <p:cNvSpPr/>
          <p:nvPr/>
        </p:nvSpPr>
        <p:spPr>
          <a:xfrm>
            <a:off x="5272420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3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2BEBB9-5ADD-48DF-A1EA-D2187C41DC13}"/>
              </a:ext>
            </a:extLst>
          </p:cNvPr>
          <p:cNvSpPr/>
          <p:nvPr/>
        </p:nvSpPr>
        <p:spPr>
          <a:xfrm>
            <a:off x="6536061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F7DA80F-8B63-45A5-AE73-15F271466B77}"/>
              </a:ext>
            </a:extLst>
          </p:cNvPr>
          <p:cNvSpPr/>
          <p:nvPr/>
        </p:nvSpPr>
        <p:spPr>
          <a:xfrm>
            <a:off x="1481492" y="262180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855C918-7E54-45CA-956D-01850F5A73C5}"/>
              </a:ext>
            </a:extLst>
          </p:cNvPr>
          <p:cNvSpPr/>
          <p:nvPr/>
        </p:nvSpPr>
        <p:spPr>
          <a:xfrm>
            <a:off x="2745135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D43CFBC-6260-4D7C-ADE0-377DDA855765}"/>
              </a:ext>
            </a:extLst>
          </p:cNvPr>
          <p:cNvSpPr/>
          <p:nvPr/>
        </p:nvSpPr>
        <p:spPr>
          <a:xfrm>
            <a:off x="4008777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94EF09-BECB-4A71-960A-D21D5CCBE250}"/>
              </a:ext>
            </a:extLst>
          </p:cNvPr>
          <p:cNvSpPr/>
          <p:nvPr/>
        </p:nvSpPr>
        <p:spPr>
          <a:xfrm>
            <a:off x="5272420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3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35BE522-EADA-4B4C-899D-6F4E26A30D80}"/>
              </a:ext>
            </a:extLst>
          </p:cNvPr>
          <p:cNvSpPr/>
          <p:nvPr/>
        </p:nvSpPr>
        <p:spPr>
          <a:xfrm>
            <a:off x="6536061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 b="1"/>
              <a:t>PUSH_PROMISE</a:t>
            </a:r>
          </a:p>
          <a:p>
            <a:pPr algn="ctr"/>
            <a:endParaRPr lang="en-US" altLang="ko-KR" sz="1100" b="1"/>
          </a:p>
          <a:p>
            <a:pPr algn="ctr"/>
            <a:r>
              <a:rPr lang="en-US" altLang="ko-KR" sz="1100"/>
              <a:t>Frame</a:t>
            </a:r>
            <a:endParaRPr lang="en-US" altLang="ko-KR" sz="1100" b="1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4D06C5-1AB8-4CB1-BEF1-E520E99A5A91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161637" y="1945283"/>
            <a:ext cx="15834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68EC8C1-823A-4677-A11B-27069F54F9C3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4008777" y="1945283"/>
            <a:ext cx="1263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84716C-C681-4835-BB84-956CF862618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799704" y="1945283"/>
            <a:ext cx="331340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E4A086-996E-40D8-8B2B-AFE114E1BDF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61637" y="3003453"/>
            <a:ext cx="3198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72A918-5A4A-4FF8-BAD5-8B4E266B1C90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799704" y="3003451"/>
            <a:ext cx="331340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8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32607</TotalTime>
  <Words>209</Words>
  <Application>Microsoft Office PowerPoint</Application>
  <PresentationFormat>화면 슬라이드 쇼(16:9)</PresentationFormat>
  <Paragraphs>123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HTTP2 Header Compression</vt:lpstr>
      <vt:lpstr>HTTP2 Component</vt:lpstr>
      <vt:lpstr>HTTP2 Stream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4787</cp:revision>
  <dcterms:created xsi:type="dcterms:W3CDTF">2006-10-05T04:04:58Z</dcterms:created>
  <dcterms:modified xsi:type="dcterms:W3CDTF">2020-05-31T16:00:25Z</dcterms:modified>
</cp:coreProperties>
</file>