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7" r:id="rId2"/>
    <p:sldId id="371" r:id="rId3"/>
    <p:sldId id="370" r:id="rId4"/>
    <p:sldId id="372" r:id="rId5"/>
    <p:sldId id="373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1" autoAdjust="0"/>
    <p:restoredTop sz="91376" autoAdjust="0"/>
  </p:normalViewPr>
  <p:slideViewPr>
    <p:cSldViewPr>
      <p:cViewPr>
        <p:scale>
          <a:sx n="218" d="100"/>
          <a:sy n="218" d="100"/>
        </p:scale>
        <p:origin x="184" y="5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34893</TotalTime>
  <Words>510</Words>
  <Application>Microsoft Macintosh PowerPoint</Application>
  <PresentationFormat>On-screen Show (16:9)</PresentationFormat>
  <Paragraphs>250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4906</cp:revision>
  <dcterms:created xsi:type="dcterms:W3CDTF">2006-10-05T04:04:58Z</dcterms:created>
  <dcterms:modified xsi:type="dcterms:W3CDTF">2023-07-21T16:20:58Z</dcterms:modified>
</cp:coreProperties>
</file>