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401" r:id="rId3"/>
    <p:sldId id="390" r:id="rId4"/>
    <p:sldId id="391" r:id="rId5"/>
    <p:sldId id="394" r:id="rId6"/>
    <p:sldId id="395" r:id="rId7"/>
    <p:sldId id="389" r:id="rId8"/>
    <p:sldId id="388" r:id="rId9"/>
    <p:sldId id="399" r:id="rId10"/>
    <p:sldId id="397" r:id="rId11"/>
    <p:sldId id="398" r:id="rId12"/>
    <p:sldId id="392" r:id="rId13"/>
    <p:sldId id="393" r:id="rId14"/>
    <p:sldId id="384" r:id="rId15"/>
    <p:sldId id="385" r:id="rId16"/>
    <p:sldId id="386" r:id="rId17"/>
    <p:sldId id="38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 varScale="1">
        <p:scale>
          <a:sx n="200" d="100"/>
          <a:sy n="200" d="100"/>
        </p:scale>
        <p:origin x="3342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09:53:06.6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7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4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96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35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9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0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8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4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5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3450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12DE9DB-5A7F-401F-AFE1-4D19834BE366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12252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8957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1678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Delivery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62753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1730224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016695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ORDER_PREPARED Event</a:t>
            </a:r>
            <a:endParaRPr lang="ko-KR" altLang="en-US" sz="14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2097C7-D998-49CB-8FB6-364F42771CAA}"/>
              </a:ext>
            </a:extLst>
          </p:cNvPr>
          <p:cNvSpPr/>
          <p:nvPr/>
        </p:nvSpPr>
        <p:spPr>
          <a:xfrm>
            <a:off x="3059832" y="4241906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DELIVERY_CREATED 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872575"/>
            <a:ext cx="1008111" cy="1470253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485776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749036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220308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004877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9FCE147-7CEB-4445-BE9E-8774ED113556}"/>
              </a:ext>
            </a:extLst>
          </p:cNvPr>
          <p:cNvCxnSpPr>
            <a:cxnSpLocks/>
            <a:stCxn id="32" idx="1"/>
            <a:endCxn id="35" idx="4"/>
          </p:cNvCxnSpPr>
          <p:nvPr/>
        </p:nvCxnSpPr>
        <p:spPr>
          <a:xfrm rot="10800000">
            <a:off x="4314709" y="3506779"/>
            <a:ext cx="1625444" cy="33693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4EE9D5D-DF30-4062-B95F-AE7A1269BC1D}"/>
              </a:ext>
            </a:extLst>
          </p:cNvPr>
          <p:cNvCxnSpPr>
            <a:cxnSpLocks/>
            <a:stCxn id="36" idx="0"/>
            <a:endCxn id="32" idx="1"/>
          </p:cNvCxnSpPr>
          <p:nvPr/>
        </p:nvCxnSpPr>
        <p:spPr>
          <a:xfrm rot="5400000" flipH="1" flipV="1">
            <a:off x="4928335" y="3230088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6200000" flipH="1">
            <a:off x="1759389" y="3186505"/>
            <a:ext cx="1592774" cy="100811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27565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Order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693682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Payment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91889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Stock</a:t>
            </a:r>
          </a:p>
          <a:p>
            <a:pPr algn="ctr"/>
            <a:r>
              <a:rPr lang="en-US" altLang="ko-KR" sz="1600"/>
              <a:t>Service</a:t>
            </a:r>
            <a:endParaRPr lang="ko-KR" altLang="en-US" sz="16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9FAAE09-E371-4E49-BDBA-CB73FE3EF24C}"/>
              </a:ext>
            </a:extLst>
          </p:cNvPr>
          <p:cNvSpPr/>
          <p:nvPr/>
        </p:nvSpPr>
        <p:spPr>
          <a:xfrm>
            <a:off x="3059832" y="120359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ORDER_CREATED Event</a:t>
            </a:r>
            <a:endParaRPr lang="ko-KR" altLang="en-US" sz="14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7C7981-888F-4168-856B-B00CC8F986E7}"/>
              </a:ext>
            </a:extLst>
          </p:cNvPr>
          <p:cNvSpPr/>
          <p:nvPr/>
        </p:nvSpPr>
        <p:spPr>
          <a:xfrm>
            <a:off x="3059832" y="2306288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BILLED_ORDER Event</a:t>
            </a:r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4B10BF-CE39-4BBB-9D32-2746F2AEB9E2}"/>
              </a:ext>
            </a:extLst>
          </p:cNvPr>
          <p:cNvSpPr/>
          <p:nvPr/>
        </p:nvSpPr>
        <p:spPr>
          <a:xfrm>
            <a:off x="3059832" y="3592759"/>
            <a:ext cx="2509753" cy="49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OUT_OF_STOCK</a:t>
            </a:r>
          </a:p>
          <a:p>
            <a:pPr algn="ctr"/>
            <a:r>
              <a:rPr lang="en-US" altLang="ko-KR" sz="1400"/>
              <a:t>Event</a:t>
            </a:r>
            <a:endParaRPr lang="ko-KR" altLang="en-US" sz="140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60045E1-765A-4600-AF01-654686C9C6C2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0800000" flipV="1">
            <a:off x="2051722" y="1448639"/>
            <a:ext cx="1008111" cy="82701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AFF2270-BE99-4CAD-9BFA-CAACAB4D7D70}"/>
              </a:ext>
            </a:extLst>
          </p:cNvPr>
          <p:cNvCxnSpPr>
            <a:cxnSpLocks/>
            <a:stCxn id="30" idx="0"/>
            <a:endCxn id="2" idx="6"/>
          </p:cNvCxnSpPr>
          <p:nvPr/>
        </p:nvCxnSpPr>
        <p:spPr>
          <a:xfrm rot="16200000" flipV="1">
            <a:off x="5956385" y="1061840"/>
            <a:ext cx="245042" cy="101864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1F2C6F9-B048-407F-AAE2-EE6B80B8BED8}"/>
              </a:ext>
            </a:extLst>
          </p:cNvPr>
          <p:cNvCxnSpPr>
            <a:cxnSpLocks/>
            <a:stCxn id="34" idx="0"/>
            <a:endCxn id="30" idx="1"/>
          </p:cNvCxnSpPr>
          <p:nvPr/>
        </p:nvCxnSpPr>
        <p:spPr>
          <a:xfrm rot="5400000" flipH="1" flipV="1">
            <a:off x="4958965" y="1325100"/>
            <a:ext cx="33693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360AFB8-3823-40B5-9A9F-F105E10A6E85}"/>
              </a:ext>
            </a:extLst>
          </p:cNvPr>
          <p:cNvCxnSpPr>
            <a:cxnSpLocks/>
            <a:stCxn id="31" idx="1"/>
            <a:endCxn id="34" idx="4"/>
          </p:cNvCxnSpPr>
          <p:nvPr/>
        </p:nvCxnSpPr>
        <p:spPr>
          <a:xfrm rot="10800000">
            <a:off x="4314709" y="2796372"/>
            <a:ext cx="1625444" cy="39819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B0912A2-2C33-4BA2-94B1-3B91BB2E1FF9}"/>
              </a:ext>
            </a:extLst>
          </p:cNvPr>
          <p:cNvCxnSpPr>
            <a:cxnSpLocks/>
            <a:stCxn id="35" idx="0"/>
            <a:endCxn id="31" idx="1"/>
          </p:cNvCxnSpPr>
          <p:nvPr/>
        </p:nvCxnSpPr>
        <p:spPr>
          <a:xfrm rot="5400000" flipH="1" flipV="1">
            <a:off x="4928335" y="2580941"/>
            <a:ext cx="398193" cy="1625444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0807523-6E8A-48AE-B2A0-FB8ED37C6250}"/>
              </a:ext>
            </a:extLst>
          </p:cNvPr>
          <p:cNvCxnSpPr>
            <a:cxnSpLocks/>
            <a:stCxn id="28" idx="2"/>
            <a:endCxn id="35" idx="2"/>
          </p:cNvCxnSpPr>
          <p:nvPr/>
        </p:nvCxnSpPr>
        <p:spPr>
          <a:xfrm rot="16200000" flipH="1">
            <a:off x="2050377" y="2828345"/>
            <a:ext cx="1010799" cy="1008111"/>
          </a:xfrm>
          <a:prstGeom prst="curvedConnector2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A21792D-7E8E-46F0-8305-5D9B5D9A47F3}"/>
              </a:ext>
            </a:extLst>
          </p:cNvPr>
          <p:cNvCxnSpPr>
            <a:cxnSpLocks/>
            <a:stCxn id="30" idx="1"/>
            <a:endCxn id="35" idx="6"/>
          </p:cNvCxnSpPr>
          <p:nvPr/>
        </p:nvCxnSpPr>
        <p:spPr>
          <a:xfrm rot="10800000" flipV="1">
            <a:off x="5569585" y="1969355"/>
            <a:ext cx="370568" cy="186844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8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Scale</a:t>
            </a:r>
            <a:r>
              <a:rPr lang="ko-KR" altLang="en-US"/>
              <a:t> </a:t>
            </a:r>
            <a:r>
              <a:rPr lang="en-US" altLang="ko-KR"/>
              <a:t>Cube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1C1A23-08A1-4EBC-BA13-56720CDDD613}"/>
              </a:ext>
            </a:extLst>
          </p:cNvPr>
          <p:cNvSpPr/>
          <p:nvPr/>
        </p:nvSpPr>
        <p:spPr>
          <a:xfrm>
            <a:off x="3599561" y="185167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DF2D0-4A95-404F-A697-334F9BC9FE3A}"/>
              </a:ext>
            </a:extLst>
          </p:cNvPr>
          <p:cNvSpPr/>
          <p:nvPr/>
        </p:nvSpPr>
        <p:spPr>
          <a:xfrm>
            <a:off x="4499992" y="1131590"/>
            <a:ext cx="1800200" cy="18002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0DF900-68BF-404D-BE49-83648D532675}"/>
              </a:ext>
            </a:extLst>
          </p:cNvPr>
          <p:cNvCxnSpPr>
            <a:cxnSpLocks/>
          </p:cNvCxnSpPr>
          <p:nvPr/>
        </p:nvCxnSpPr>
        <p:spPr>
          <a:xfrm flipH="1">
            <a:off x="3599561" y="1131590"/>
            <a:ext cx="90010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D6A319-059A-4855-81AB-144BF2655B11}"/>
              </a:ext>
            </a:extLst>
          </p:cNvPr>
          <p:cNvCxnSpPr>
            <a:cxnSpLocks/>
          </p:cNvCxnSpPr>
          <p:nvPr/>
        </p:nvCxnSpPr>
        <p:spPr>
          <a:xfrm flipH="1">
            <a:off x="5399762" y="11315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EF3954-2622-4867-87AB-8E8480B5DE74}"/>
              </a:ext>
            </a:extLst>
          </p:cNvPr>
          <p:cNvCxnSpPr>
            <a:cxnSpLocks/>
          </p:cNvCxnSpPr>
          <p:nvPr/>
        </p:nvCxnSpPr>
        <p:spPr>
          <a:xfrm flipH="1">
            <a:off x="5399762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BE3E08-8CEA-47E0-8AFA-05A181E7BE56}"/>
              </a:ext>
            </a:extLst>
          </p:cNvPr>
          <p:cNvCxnSpPr>
            <a:cxnSpLocks/>
          </p:cNvCxnSpPr>
          <p:nvPr/>
        </p:nvCxnSpPr>
        <p:spPr>
          <a:xfrm flipH="1">
            <a:off x="3599727" y="2931790"/>
            <a:ext cx="899768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46C4BF-930A-4514-B729-3FF9A32BACB7}"/>
              </a:ext>
            </a:extLst>
          </p:cNvPr>
          <p:cNvSpPr txBox="1"/>
          <p:nvPr/>
        </p:nvSpPr>
        <p:spPr>
          <a:xfrm>
            <a:off x="2354776" y="2197772"/>
            <a:ext cx="1281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Y axis -</a:t>
            </a:r>
          </a:p>
          <a:p>
            <a:r>
              <a:rPr lang="en-US" altLang="ko-KR" sz="1100"/>
              <a:t>functional</a:t>
            </a:r>
          </a:p>
          <a:p>
            <a:r>
              <a:rPr lang="en-US" altLang="ko-KR" sz="1100"/>
              <a:t>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</a:t>
            </a:r>
          </a:p>
          <a:p>
            <a:r>
              <a:rPr lang="en-US" altLang="ko-KR" sz="1100"/>
              <a:t>Different things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98A06-808D-48D5-BE72-7686F03E6E86}"/>
              </a:ext>
            </a:extLst>
          </p:cNvPr>
          <p:cNvSpPr txBox="1"/>
          <p:nvPr/>
        </p:nvSpPr>
        <p:spPr>
          <a:xfrm rot="19340344">
            <a:off x="5377285" y="2887649"/>
            <a:ext cx="21868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Z</a:t>
            </a:r>
            <a:r>
              <a:rPr lang="en-US" altLang="ko-KR" sz="1100"/>
              <a:t> axis - data partitioning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splitting similar things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5007F-ADEF-4513-AF19-543817B321FB}"/>
              </a:ext>
            </a:extLst>
          </p:cNvPr>
          <p:cNvSpPr txBox="1"/>
          <p:nvPr/>
        </p:nvSpPr>
        <p:spPr>
          <a:xfrm>
            <a:off x="3290880" y="3651870"/>
            <a:ext cx="23612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X axis - horizontal decomposition</a:t>
            </a:r>
          </a:p>
          <a:p>
            <a:endParaRPr lang="en-US" altLang="ko-KR" sz="1100"/>
          </a:p>
          <a:p>
            <a:r>
              <a:rPr lang="en-US" altLang="ko-KR" sz="1100"/>
              <a:t>Scale</a:t>
            </a:r>
            <a:r>
              <a:rPr lang="ko-KR" altLang="en-US" sz="1100"/>
              <a:t> </a:t>
            </a:r>
            <a:r>
              <a:rPr lang="en-US" altLang="ko-KR" sz="1100"/>
              <a:t>by</a:t>
            </a:r>
            <a:r>
              <a:rPr lang="ko-KR" altLang="en-US" sz="1100"/>
              <a:t> </a:t>
            </a:r>
            <a:r>
              <a:rPr lang="en-US" altLang="ko-KR" sz="110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10968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Monolithic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DD1DC1-D94A-443F-8634-4CA4A4516E20}"/>
              </a:ext>
            </a:extLst>
          </p:cNvPr>
          <p:cNvSpPr/>
          <p:nvPr/>
        </p:nvSpPr>
        <p:spPr>
          <a:xfrm>
            <a:off x="197971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Web</a:t>
            </a:r>
            <a:br>
              <a:rPr lang="en-US" altLang="ko-KR" sz="1600"/>
            </a:br>
            <a:r>
              <a:rPr lang="en-US" altLang="ko-KR" sz="1600"/>
              <a:t>Server</a:t>
            </a:r>
            <a:endParaRPr lang="ko-KR" altLang="en-US" sz="16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39062D-5546-4721-A4B0-9CD158678153}"/>
              </a:ext>
            </a:extLst>
          </p:cNvPr>
          <p:cNvGrpSpPr/>
          <p:nvPr/>
        </p:nvGrpSpPr>
        <p:grpSpPr>
          <a:xfrm>
            <a:off x="3995936" y="1419622"/>
            <a:ext cx="2808312" cy="2376264"/>
            <a:chOff x="3419872" y="1491630"/>
            <a:chExt cx="2808312" cy="2376264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D84B4D-4545-4753-BCE0-AC4028902921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2D2C2A-3FF6-4933-88C5-2057D9427B98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F667D1-CF0F-4E37-A88D-A117E5F53DB6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0365E0-E84A-4DDC-BD1F-224DF6F51B2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881719-038F-4834-AC17-B29E2824AC27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E4530-8652-40FE-9697-1945BBEE4762}"/>
              </a:ext>
            </a:extLst>
          </p:cNvPr>
          <p:cNvGrpSpPr/>
          <p:nvPr/>
        </p:nvGrpSpPr>
        <p:grpSpPr>
          <a:xfrm>
            <a:off x="3851920" y="1563638"/>
            <a:ext cx="2808312" cy="2376264"/>
            <a:chOff x="3419872" y="1491630"/>
            <a:chExt cx="2808312" cy="237626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9F514A8-F843-4C93-B3C3-B6FEAD1B7E20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B06E263-8D3B-4381-97F5-80CB618A8D22}"/>
                </a:ext>
              </a:extLst>
            </p:cNvPr>
            <p:cNvSpPr/>
            <p:nvPr/>
          </p:nvSpPr>
          <p:spPr>
            <a:xfrm>
              <a:off x="3579128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A</a:t>
              </a:r>
              <a:endParaRPr lang="ko-KR" altLang="en-US" sz="160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FB5A772-5B76-44DF-8079-D437854A217C}"/>
                </a:ext>
              </a:extLst>
            </p:cNvPr>
            <p:cNvSpPr/>
            <p:nvPr/>
          </p:nvSpPr>
          <p:spPr>
            <a:xfrm>
              <a:off x="4911276" y="1635646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B</a:t>
              </a:r>
              <a:endParaRPr lang="ko-KR" altLang="en-US" sz="16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F655B0C-C74C-4229-8301-4AE3CBC37AC6}"/>
                </a:ext>
              </a:extLst>
            </p:cNvPr>
            <p:cNvSpPr/>
            <p:nvPr/>
          </p:nvSpPr>
          <p:spPr>
            <a:xfrm>
              <a:off x="3579128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C</a:t>
              </a:r>
              <a:endParaRPr lang="ko-KR" altLang="en-US" sz="16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19E931D-3905-4D35-9BDE-BAC7DDEF9F38}"/>
                </a:ext>
              </a:extLst>
            </p:cNvPr>
            <p:cNvSpPr/>
            <p:nvPr/>
          </p:nvSpPr>
          <p:spPr>
            <a:xfrm>
              <a:off x="4911276" y="2571750"/>
              <a:ext cx="1141080" cy="79208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/>
                <a:t>Service D</a:t>
              </a:r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F2F37-6B13-442C-A4C1-4C8A9375D69B}"/>
              </a:ext>
            </a:extLst>
          </p:cNvPr>
          <p:cNvGrpSpPr/>
          <p:nvPr/>
        </p:nvGrpSpPr>
        <p:grpSpPr>
          <a:xfrm>
            <a:off x="3707904" y="1707654"/>
            <a:ext cx="2808312" cy="2376264"/>
            <a:chOff x="3419872" y="1491630"/>
            <a:chExt cx="2808312" cy="237626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14398EA-B91A-412C-B1C4-E7679CEC4763}"/>
                </a:ext>
              </a:extLst>
            </p:cNvPr>
            <p:cNvSpPr/>
            <p:nvPr/>
          </p:nvSpPr>
          <p:spPr>
            <a:xfrm>
              <a:off x="3419872" y="1491630"/>
              <a:ext cx="2808312" cy="2376264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WAS</a:t>
              </a:r>
              <a:endParaRPr lang="ko-KR" altLang="en-US" sz="16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AD65630-A51E-4E95-918B-EE5B9343E6F0}"/>
                </a:ext>
              </a:extLst>
            </p:cNvPr>
            <p:cNvSpPr/>
            <p:nvPr/>
          </p:nvSpPr>
          <p:spPr>
            <a:xfrm>
              <a:off x="3572622" y="1635646"/>
              <a:ext cx="2503278" cy="1872208"/>
            </a:xfrm>
            <a:prstGeom prst="roundRect">
              <a:avLst>
                <a:gd name="adj" fmla="val 349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dirty="0"/>
                <a:t>WAR</a:t>
              </a:r>
              <a:endParaRPr lang="ko-KR" altLang="en-US" sz="14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71DCCF-DA1C-4F13-9346-32B7B4528CE6}"/>
                </a:ext>
              </a:extLst>
            </p:cNvPr>
            <p:cNvSpPr/>
            <p:nvPr/>
          </p:nvSpPr>
          <p:spPr>
            <a:xfrm>
              <a:off x="3719391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41C6AE1-1D18-443D-9D65-CAC08A55C58F}"/>
                </a:ext>
              </a:extLst>
            </p:cNvPr>
            <p:cNvSpPr/>
            <p:nvPr/>
          </p:nvSpPr>
          <p:spPr>
            <a:xfrm>
              <a:off x="4920674" y="1760747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534491-2259-477C-9613-D66C161F731A}"/>
                </a:ext>
              </a:extLst>
            </p:cNvPr>
            <p:cNvSpPr/>
            <p:nvPr/>
          </p:nvSpPr>
          <p:spPr>
            <a:xfrm>
              <a:off x="371607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33F0BBC-E636-48C0-BD08-01D7ADD55838}"/>
                </a:ext>
              </a:extLst>
            </p:cNvPr>
            <p:cNvSpPr/>
            <p:nvPr/>
          </p:nvSpPr>
          <p:spPr>
            <a:xfrm>
              <a:off x="4907362" y="2512669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2987824" y="2787774"/>
            <a:ext cx="720080" cy="108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34CD5A7-CA19-4C54-96A2-571C03BC2693}"/>
              </a:ext>
            </a:extLst>
          </p:cNvPr>
          <p:cNvSpPr/>
          <p:nvPr/>
        </p:nvSpPr>
        <p:spPr>
          <a:xfrm>
            <a:off x="539552" y="2355726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17625ED-7EEC-49B2-9EFE-909A9492D76F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1547664" y="2787774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BC34F69-BA78-4258-8852-48E9FB47548F}"/>
              </a:ext>
            </a:extLst>
          </p:cNvPr>
          <p:cNvSpPr/>
          <p:nvPr/>
        </p:nvSpPr>
        <p:spPr>
          <a:xfrm>
            <a:off x="7262920" y="2139702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</a:t>
            </a:r>
            <a:endParaRPr lang="ko-KR" altLang="en-US" sz="160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673952-6208-4E26-A892-CD7CB9044DD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516216" y="2715766"/>
            <a:ext cx="746704" cy="18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Architecture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F1D7E2-CDC9-41E1-87FA-570DFF6C90DD}"/>
              </a:ext>
            </a:extLst>
          </p:cNvPr>
          <p:cNvSpPr/>
          <p:nvPr/>
        </p:nvSpPr>
        <p:spPr>
          <a:xfrm>
            <a:off x="1763688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</a:t>
            </a:r>
          </a:p>
          <a:p>
            <a:pPr algn="ctr"/>
            <a:r>
              <a:rPr lang="en-US" altLang="ko-KR" sz="1600" dirty="0"/>
              <a:t>Gateway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A0AD105-1BB2-462E-A423-BC34DB45D478}"/>
              </a:ext>
            </a:extLst>
          </p:cNvPr>
          <p:cNvGrpSpPr/>
          <p:nvPr/>
        </p:nvGrpSpPr>
        <p:grpSpPr>
          <a:xfrm>
            <a:off x="5121440" y="678336"/>
            <a:ext cx="1368152" cy="1207202"/>
            <a:chOff x="4139952" y="2012620"/>
            <a:chExt cx="1368152" cy="120720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5E7D9CD-7842-4DE8-875E-3380D1C0C2F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ACD7017-1F4A-4185-B62A-BAF67D0CAE17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610B1D-F5F8-4C49-8298-60F2618CA127}"/>
              </a:ext>
            </a:extLst>
          </p:cNvPr>
          <p:cNvSpPr/>
          <p:nvPr/>
        </p:nvSpPr>
        <p:spPr>
          <a:xfrm>
            <a:off x="539552" y="2300652"/>
            <a:ext cx="1008112" cy="864096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8657061-8573-4CBF-80A8-51B10C1341F8}"/>
              </a:ext>
            </a:extLst>
          </p:cNvPr>
          <p:cNvCxnSpPr>
            <a:cxnSpLocks/>
            <a:stCxn id="29" idx="3"/>
            <a:endCxn id="5" idx="1"/>
          </p:cNvCxnSpPr>
          <p:nvPr/>
        </p:nvCxnSpPr>
        <p:spPr>
          <a:xfrm>
            <a:off x="1547664" y="273270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399CB44-BED9-4DE9-A8EE-0961835F81B3}"/>
              </a:ext>
            </a:extLst>
          </p:cNvPr>
          <p:cNvSpPr/>
          <p:nvPr/>
        </p:nvSpPr>
        <p:spPr>
          <a:xfrm>
            <a:off x="7021426" y="71091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A</a:t>
            </a:r>
            <a:endParaRPr lang="ko-KR" altLang="en-US" sz="16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54C78D-B711-42C5-8CD2-405CB7737732}"/>
              </a:ext>
            </a:extLst>
          </p:cNvPr>
          <p:cNvCxnSpPr>
            <a:cxnSpLocks/>
            <a:stCxn id="49" idx="3"/>
            <a:endCxn id="31" idx="1"/>
          </p:cNvCxnSpPr>
          <p:nvPr/>
        </p:nvCxnSpPr>
        <p:spPr>
          <a:xfrm flipV="1">
            <a:off x="6345576" y="1286981"/>
            <a:ext cx="675850" cy="122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39C621-496F-49EF-807C-5F0C89B13BFF}"/>
              </a:ext>
            </a:extLst>
          </p:cNvPr>
          <p:cNvGrpSpPr/>
          <p:nvPr/>
        </p:nvGrpSpPr>
        <p:grpSpPr>
          <a:xfrm>
            <a:off x="4977424" y="805418"/>
            <a:ext cx="1368152" cy="1207202"/>
            <a:chOff x="4139952" y="2012620"/>
            <a:chExt cx="1368152" cy="1207202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F9EE24-E327-413C-A6DC-21B176A0096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42F996D-722D-447B-AC1F-912CA897D82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34F5D4E-E5E3-4798-98C8-396C85CB1D4C}"/>
              </a:ext>
            </a:extLst>
          </p:cNvPr>
          <p:cNvGrpSpPr/>
          <p:nvPr/>
        </p:nvGrpSpPr>
        <p:grpSpPr>
          <a:xfrm>
            <a:off x="5220072" y="2195094"/>
            <a:ext cx="1368152" cy="1207202"/>
            <a:chOff x="4139952" y="2012620"/>
            <a:chExt cx="1368152" cy="1207202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4D61AA-0C91-4B8D-BD22-F09142CB543A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B4305B5-8B02-4BB7-B9FD-700EA512FC30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131F40B-4C0C-4B22-9B00-840590990876}"/>
              </a:ext>
            </a:extLst>
          </p:cNvPr>
          <p:cNvSpPr/>
          <p:nvPr/>
        </p:nvSpPr>
        <p:spPr>
          <a:xfrm>
            <a:off x="7021426" y="2222631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B</a:t>
            </a:r>
            <a:endParaRPr lang="ko-KR" altLang="en-US" sz="160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DA8ED3-52C5-4352-AF66-5412B52A4206}"/>
              </a:ext>
            </a:extLst>
          </p:cNvPr>
          <p:cNvGrpSpPr/>
          <p:nvPr/>
        </p:nvGrpSpPr>
        <p:grpSpPr>
          <a:xfrm>
            <a:off x="5076056" y="2322176"/>
            <a:ext cx="1368152" cy="1207202"/>
            <a:chOff x="4139952" y="2012620"/>
            <a:chExt cx="1368152" cy="120720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EC48E4B-055C-4FF9-BDA0-C080CF4307D2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F679BE58-40F2-407D-8A88-934AC09D13C2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F3F2A06-2E36-4109-9139-0D331362C2DA}"/>
              </a:ext>
            </a:extLst>
          </p:cNvPr>
          <p:cNvGrpSpPr/>
          <p:nvPr/>
        </p:nvGrpSpPr>
        <p:grpSpPr>
          <a:xfrm>
            <a:off x="4904262" y="2461602"/>
            <a:ext cx="1368152" cy="1207202"/>
            <a:chOff x="4139952" y="2012620"/>
            <a:chExt cx="1368152" cy="1207202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1AC69BB0-82F0-416D-BAB5-FF527163EA5C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DC2B3B5B-545F-4D7A-B32F-F7216DCC44FA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5049432" y="3812820"/>
            <a:ext cx="1368152" cy="1207202"/>
            <a:chOff x="4139952" y="2012620"/>
            <a:chExt cx="1368152" cy="120720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910FAF4-E140-437C-AD7C-CA672814CF00}"/>
              </a:ext>
            </a:extLst>
          </p:cNvPr>
          <p:cNvSpPr/>
          <p:nvPr/>
        </p:nvSpPr>
        <p:spPr>
          <a:xfrm>
            <a:off x="7021426" y="3840357"/>
            <a:ext cx="1341528" cy="115212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DB C</a:t>
            </a:r>
            <a:endParaRPr lang="ko-KR" altLang="en-US" sz="16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8253CC-D057-4412-A64B-D6301B44EFA3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2771800" y="2732700"/>
            <a:ext cx="2132462" cy="332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85D1B63-E888-4255-B0C0-F61665CFE9A9}"/>
              </a:ext>
            </a:extLst>
          </p:cNvPr>
          <p:cNvCxnSpPr>
            <a:cxnSpLocks/>
            <a:stCxn id="65" idx="3"/>
            <a:endCxn id="59" idx="1"/>
          </p:cNvCxnSpPr>
          <p:nvPr/>
        </p:nvCxnSpPr>
        <p:spPr>
          <a:xfrm flipV="1">
            <a:off x="6272414" y="2798695"/>
            <a:ext cx="749012" cy="26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599F3BB-406A-4E9B-8BC8-009494CAD734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>
            <a:off x="6417584" y="4416421"/>
            <a:ext cx="603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93D229-120C-4B02-8F44-762926DBF366}"/>
              </a:ext>
            </a:extLst>
          </p:cNvPr>
          <p:cNvCxnSpPr>
            <a:cxnSpLocks/>
            <a:stCxn id="5" idx="3"/>
            <a:endCxn id="49" idx="1"/>
          </p:cNvCxnSpPr>
          <p:nvPr/>
        </p:nvCxnSpPr>
        <p:spPr>
          <a:xfrm flipV="1">
            <a:off x="2771800" y="1409019"/>
            <a:ext cx="2205624" cy="1323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275856" y="3374759"/>
            <a:ext cx="1368152" cy="1207202"/>
            <a:chOff x="4139952" y="2012620"/>
            <a:chExt cx="1368152" cy="1207202"/>
          </a:xfrm>
        </p:grpSpPr>
        <p:sp>
          <p:nvSpPr>
            <p:cNvPr id="40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1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D</a:t>
              </a:r>
              <a:endParaRPr lang="ko-KR" altLang="en-US" sz="14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CC11AEE-3784-4E30-8F55-3001332D8B7A}"/>
              </a:ext>
            </a:extLst>
          </p:cNvPr>
          <p:cNvGrpSpPr/>
          <p:nvPr/>
        </p:nvGrpSpPr>
        <p:grpSpPr>
          <a:xfrm>
            <a:off x="3131840" y="3524788"/>
            <a:ext cx="1368152" cy="1207202"/>
            <a:chOff x="4139952" y="2012620"/>
            <a:chExt cx="1368152" cy="1207202"/>
          </a:xfrm>
        </p:grpSpPr>
        <p:sp>
          <p:nvSpPr>
            <p:cNvPr id="45" name="사각형: 둥근 모서리 72">
              <a:extLst>
                <a:ext uri="{FF2B5EF4-FFF2-40B4-BE49-F238E27FC236}">
                  <a16:creationId xmlns:a16="http://schemas.microsoft.com/office/drawing/2014/main" id="{2A62BCDE-EA99-4E37-9EC5-2150F6F0C976}"/>
                </a:ext>
              </a:extLst>
            </p:cNvPr>
            <p:cNvSpPr/>
            <p:nvPr/>
          </p:nvSpPr>
          <p:spPr>
            <a:xfrm>
              <a:off x="4139952" y="2012620"/>
              <a:ext cx="1368152" cy="1207202"/>
            </a:xfrm>
            <a:prstGeom prst="roundRect">
              <a:avLst>
                <a:gd name="adj" fmla="val 61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Server</a:t>
              </a:r>
              <a:endParaRPr lang="ko-KR" altLang="en-US" sz="1600"/>
            </a:p>
          </p:txBody>
        </p:sp>
        <p:sp>
          <p:nvSpPr>
            <p:cNvPr id="46" name="사각형: 둥근 모서리 73">
              <a:extLst>
                <a:ext uri="{FF2B5EF4-FFF2-40B4-BE49-F238E27FC236}">
                  <a16:creationId xmlns:a16="http://schemas.microsoft.com/office/drawing/2014/main" id="{62630C53-5A50-4A48-ABC3-AEB04BD170CF}"/>
                </a:ext>
              </a:extLst>
            </p:cNvPr>
            <p:cNvSpPr/>
            <p:nvPr/>
          </p:nvSpPr>
          <p:spPr>
            <a:xfrm>
              <a:off x="4311746" y="2175706"/>
              <a:ext cx="1024564" cy="648072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Service C</a:t>
              </a:r>
              <a:endParaRPr lang="ko-KR" altLang="en-US" sz="1400" dirty="0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5" idx="3"/>
            <a:endCxn id="45" idx="1"/>
          </p:cNvCxnSpPr>
          <p:nvPr/>
        </p:nvCxnSpPr>
        <p:spPr>
          <a:xfrm>
            <a:off x="2771800" y="2732700"/>
            <a:ext cx="360040" cy="13956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73" idx="1"/>
          </p:cNvCxnSpPr>
          <p:nvPr/>
        </p:nvCxnSpPr>
        <p:spPr>
          <a:xfrm>
            <a:off x="4499992" y="4128389"/>
            <a:ext cx="549440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4AA46AF-0F27-45CF-A9E2-D9B3BDBA7CB4}"/>
              </a:ext>
            </a:extLst>
          </p:cNvPr>
          <p:cNvCxnSpPr>
            <a:cxnSpLocks/>
            <a:stCxn id="45" idx="3"/>
            <a:endCxn id="65" idx="1"/>
          </p:cNvCxnSpPr>
          <p:nvPr/>
        </p:nvCxnSpPr>
        <p:spPr>
          <a:xfrm flipV="1">
            <a:off x="4499992" y="3065203"/>
            <a:ext cx="404270" cy="1063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2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Service Type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476290-A956-4388-8FF5-8410E5AF9EB3}"/>
              </a:ext>
            </a:extLst>
          </p:cNvPr>
          <p:cNvGrpSpPr/>
          <p:nvPr/>
        </p:nvGrpSpPr>
        <p:grpSpPr>
          <a:xfrm>
            <a:off x="1763688" y="915566"/>
            <a:ext cx="7272808" cy="3888432"/>
            <a:chOff x="1187624" y="915566"/>
            <a:chExt cx="7848872" cy="3888432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4CD5A7-CA19-4C54-96A2-571C03BC2693}"/>
                </a:ext>
              </a:extLst>
            </p:cNvPr>
            <p:cNvSpPr/>
            <p:nvPr/>
          </p:nvSpPr>
          <p:spPr>
            <a:xfrm>
              <a:off x="1335749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A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357D660-4163-43DC-8CAB-7689112985E8}"/>
                </a:ext>
              </a:extLst>
            </p:cNvPr>
            <p:cNvSpPr/>
            <p:nvPr/>
          </p:nvSpPr>
          <p:spPr>
            <a:xfrm>
              <a:off x="2919925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B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46BE7B5-8C00-49ED-8C24-F5EBA56E178F}"/>
                </a:ext>
              </a:extLst>
            </p:cNvPr>
            <p:cNvSpPr/>
            <p:nvPr/>
          </p:nvSpPr>
          <p:spPr>
            <a:xfrm>
              <a:off x="4508624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C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3E1F738-371C-4D06-B113-B1AA55CF6DB5}"/>
                </a:ext>
              </a:extLst>
            </p:cNvPr>
            <p:cNvSpPr/>
            <p:nvPr/>
          </p:nvSpPr>
          <p:spPr>
            <a:xfrm>
              <a:off x="6097323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D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3CB65C-2B06-4BA7-A50A-C3EB3381B4F4}"/>
                </a:ext>
              </a:extLst>
            </p:cNvPr>
            <p:cNvSpPr/>
            <p:nvPr/>
          </p:nvSpPr>
          <p:spPr>
            <a:xfrm>
              <a:off x="7676562" y="4371950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E</a:t>
              </a:r>
              <a:endParaRPr lang="ko-KR" altLang="en-US" sz="140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774B820-611C-452E-A0B8-138AB419C5AD}"/>
                </a:ext>
              </a:extLst>
            </p:cNvPr>
            <p:cNvSpPr/>
            <p:nvPr/>
          </p:nvSpPr>
          <p:spPr>
            <a:xfrm>
              <a:off x="2161619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1</a:t>
              </a:r>
              <a:endParaRPr lang="ko-KR" altLang="en-US" sz="140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8406DD-AEA6-40B2-AB01-1330BA2F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4011910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576B582-DD04-4C7B-BDF1-CE9D030D337A}"/>
                </a:ext>
              </a:extLst>
            </p:cNvPr>
            <p:cNvSpPr/>
            <p:nvPr/>
          </p:nvSpPr>
          <p:spPr>
            <a:xfrm>
              <a:off x="3733305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2</a:t>
              </a:r>
              <a:endParaRPr lang="ko-KR" altLang="en-US" sz="140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AC0A640-E9F2-4A24-A626-D43FA0DE4F2B}"/>
                </a:ext>
              </a:extLst>
            </p:cNvPr>
            <p:cNvSpPr/>
            <p:nvPr/>
          </p:nvSpPr>
          <p:spPr>
            <a:xfrm>
              <a:off x="5304991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3</a:t>
              </a:r>
              <a:endParaRPr lang="ko-KR" altLang="en-US" sz="14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D15BAC-ABA8-4F7A-9035-3B2098788CB5}"/>
                </a:ext>
              </a:extLst>
            </p:cNvPr>
            <p:cNvSpPr/>
            <p:nvPr/>
          </p:nvSpPr>
          <p:spPr>
            <a:xfrm>
              <a:off x="6876677" y="3219822"/>
              <a:ext cx="114391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Service 4</a:t>
              </a:r>
              <a:endParaRPr lang="ko-KR" altLang="en-US" sz="1400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9500A6C-6767-4FD2-BEB7-7FE37F5AEB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2859782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F9D9707-9161-4091-BF13-658C26C5DDBB}"/>
                </a:ext>
              </a:extLst>
            </p:cNvPr>
            <p:cNvSpPr/>
            <p:nvPr/>
          </p:nvSpPr>
          <p:spPr>
            <a:xfrm>
              <a:off x="2161619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1</a:t>
              </a:r>
              <a:endParaRPr lang="ko-KR" altLang="en-US" sz="140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8D53D95-9AE6-47CC-8076-1302F80ED52F}"/>
                </a:ext>
              </a:extLst>
            </p:cNvPr>
            <p:cNvSpPr/>
            <p:nvPr/>
          </p:nvSpPr>
          <p:spPr>
            <a:xfrm>
              <a:off x="4410925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2</a:t>
              </a:r>
              <a:endParaRPr lang="ko-KR" altLang="en-US" sz="14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746D1F-2AC3-475D-8F79-88D664AFDA2E}"/>
                </a:ext>
              </a:extLst>
            </p:cNvPr>
            <p:cNvSpPr/>
            <p:nvPr/>
          </p:nvSpPr>
          <p:spPr>
            <a:xfrm>
              <a:off x="6618317" y="2067694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API Service 3</a:t>
              </a:r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04B10D-64FB-402D-920D-71DA051B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24" y="1707654"/>
              <a:ext cx="784887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62285F26-487E-4F8D-8BAB-6648422C3609}"/>
                </a:ext>
              </a:extLst>
            </p:cNvPr>
            <p:cNvSpPr/>
            <p:nvPr/>
          </p:nvSpPr>
          <p:spPr>
            <a:xfrm>
              <a:off x="2161619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360385F-B8CC-4B79-8E1B-CADA7383E7C0}"/>
                </a:ext>
              </a:extLst>
            </p:cNvPr>
            <p:cNvSpPr/>
            <p:nvPr/>
          </p:nvSpPr>
          <p:spPr>
            <a:xfrm>
              <a:off x="4410925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4E1DA45-16AF-424C-A715-DACF0B07B20C}"/>
                </a:ext>
              </a:extLst>
            </p:cNvPr>
            <p:cNvSpPr/>
            <p:nvPr/>
          </p:nvSpPr>
          <p:spPr>
            <a:xfrm>
              <a:off x="6618317" y="915566"/>
              <a:ext cx="1402270" cy="432048"/>
            </a:xfrm>
            <a:prstGeom prst="roundRect">
              <a:avLst>
                <a:gd name="adj" fmla="val 82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App</a:t>
              </a:r>
              <a:endParaRPr lang="ko-KR" altLang="en-US" sz="14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BD9235A-9DC9-4D17-9BBC-CD2E2ADA18C3}"/>
              </a:ext>
            </a:extLst>
          </p:cNvPr>
          <p:cNvSpPr txBox="1"/>
          <p:nvPr/>
        </p:nvSpPr>
        <p:spPr>
          <a:xfrm>
            <a:off x="482759" y="977701"/>
            <a:ext cx="1083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209A6-F15F-4A93-A362-31D19C4332A3}"/>
              </a:ext>
            </a:extLst>
          </p:cNvPr>
          <p:cNvSpPr txBox="1"/>
          <p:nvPr/>
        </p:nvSpPr>
        <p:spPr>
          <a:xfrm>
            <a:off x="323528" y="2022108"/>
            <a:ext cx="140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API Services/</a:t>
            </a:r>
          </a:p>
          <a:p>
            <a:pPr algn="ctr"/>
            <a:r>
              <a:rPr lang="en-US" altLang="ko-KR" sz="1400"/>
              <a:t>Edge Services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AE5E3-3446-4EE9-B554-212B03C44F69}"/>
              </a:ext>
            </a:extLst>
          </p:cNvPr>
          <p:cNvSpPr txBox="1"/>
          <p:nvPr/>
        </p:nvSpPr>
        <p:spPr>
          <a:xfrm>
            <a:off x="141622" y="4326364"/>
            <a:ext cx="17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Core Services/</a:t>
            </a:r>
          </a:p>
          <a:p>
            <a:pPr algn="ctr"/>
            <a:r>
              <a:rPr lang="en-US" altLang="ko-KR" sz="1400"/>
              <a:t>Atomic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31DFB74-2386-4FA9-BC78-B6112E672117}"/>
              </a:ext>
            </a:extLst>
          </p:cNvPr>
          <p:cNvSpPr txBox="1"/>
          <p:nvPr/>
        </p:nvSpPr>
        <p:spPr>
          <a:xfrm>
            <a:off x="76377" y="3170465"/>
            <a:ext cx="189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Composite Services/</a:t>
            </a:r>
          </a:p>
          <a:p>
            <a:pPr algn="ctr"/>
            <a:r>
              <a:rPr lang="en-US" altLang="ko-KR" sz="1400"/>
              <a:t>Integration Services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66739A-DE50-4183-A7CA-987851090AB5}"/>
              </a:ext>
            </a:extLst>
          </p:cNvPr>
          <p:cNvCxnSpPr>
            <a:stCxn id="49" idx="2"/>
            <a:endCxn id="40" idx="0"/>
          </p:cNvCxnSpPr>
          <p:nvPr/>
        </p:nvCxnSpPr>
        <p:spPr>
          <a:xfrm>
            <a:off x="3315873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88D6A2C-D85B-45C6-BD70-A95AA275AE74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31961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E775245-828C-4A5A-B69F-CDAED47F6DF6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315873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00887A-20A8-4204-AE69-A3F8D53F87EC}"/>
              </a:ext>
            </a:extLst>
          </p:cNvPr>
          <p:cNvCxnSpPr>
            <a:cxnSpLocks/>
            <a:stCxn id="50" idx="2"/>
            <a:endCxn id="45" idx="0"/>
          </p:cNvCxnSpPr>
          <p:nvPr/>
        </p:nvCxnSpPr>
        <p:spPr>
          <a:xfrm>
            <a:off x="5400092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3328DE-CB06-4767-83F3-22AEECB9DE40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>
            <a:off x="7445474" y="1347614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818DE87-2E87-4A9A-9A3D-2AB54DF7C700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 flipH="1">
            <a:off x="4652507" y="2499742"/>
            <a:ext cx="747585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6BFDA2-9502-418D-83BE-2DB4CCD19A93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flipH="1">
            <a:off x="6108840" y="2499742"/>
            <a:ext cx="133663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263C22-3B34-4BFE-8C93-CFBC01931F37}"/>
              </a:ext>
            </a:extLst>
          </p:cNvPr>
          <p:cNvCxnSpPr>
            <a:cxnSpLocks/>
            <a:stCxn id="46" idx="2"/>
            <a:endCxn id="38" idx="0"/>
          </p:cNvCxnSpPr>
          <p:nvPr/>
        </p:nvCxnSpPr>
        <p:spPr>
          <a:xfrm>
            <a:off x="7445474" y="2499742"/>
            <a:ext cx="11969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E8BE0AF-C961-4B3C-BF2C-19485EA7499C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3196174" y="3651870"/>
            <a:ext cx="217474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2276369-0E48-4447-92EC-9E5ABF3FD459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2430918" y="3651870"/>
            <a:ext cx="765256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DB89308-3B50-4322-AD2B-0FC53A4206B5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3898825" y="3651870"/>
            <a:ext cx="753682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0235184-A747-40DE-9703-522FB7B92C0A}"/>
              </a:ext>
            </a:extLst>
          </p:cNvPr>
          <p:cNvCxnSpPr>
            <a:cxnSpLocks/>
            <a:stCxn id="37" idx="2"/>
            <a:endCxn id="30" idx="0"/>
          </p:cNvCxnSpPr>
          <p:nvPr/>
        </p:nvCxnSpPr>
        <p:spPr>
          <a:xfrm flipH="1">
            <a:off x="5370922" y="3651870"/>
            <a:ext cx="73791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1D476E6-C3F6-43EF-A796-9EC5E11B1B2F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 flipH="1">
            <a:off x="6843019" y="3651870"/>
            <a:ext cx="722154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B0C718A-2D48-4B59-B735-66D00BB70CE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7565173" y="3651870"/>
            <a:ext cx="741178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11DE5DB-B9A4-40A9-8194-7595DB56D60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>
            <a:off x="6108840" y="3651870"/>
            <a:ext cx="2197511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42401F2-DA1A-4726-9ADF-75B14F28AB63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flipH="1">
            <a:off x="5370922" y="2499742"/>
            <a:ext cx="29170" cy="1872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992B37A-3142-4D47-A2B1-B8540A767E95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2430918" y="3651870"/>
            <a:ext cx="2221589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691680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86ECD4C-23D5-495A-9680-CA0B10336405}"/>
              </a:ext>
            </a:extLst>
          </p:cNvPr>
          <p:cNvCxnSpPr>
            <a:cxnSpLocks/>
          </p:cNvCxnSpPr>
          <p:nvPr/>
        </p:nvCxnSpPr>
        <p:spPr>
          <a:xfrm flipV="1">
            <a:off x="2987826" y="1464080"/>
            <a:ext cx="2448271" cy="122521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CFD16-B65B-4C0D-9F93-F98D8C1A45FA}"/>
              </a:ext>
            </a:extLst>
          </p:cNvPr>
          <p:cNvCxnSpPr>
            <a:cxnSpLocks/>
          </p:cNvCxnSpPr>
          <p:nvPr/>
        </p:nvCxnSpPr>
        <p:spPr>
          <a:xfrm>
            <a:off x="2987826" y="2689291"/>
            <a:ext cx="244827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C93C3B7-BA77-43B4-A3BD-ACEAE52DE7FE}"/>
              </a:ext>
            </a:extLst>
          </p:cNvPr>
          <p:cNvCxnSpPr>
            <a:cxnSpLocks/>
          </p:cNvCxnSpPr>
          <p:nvPr/>
        </p:nvCxnSpPr>
        <p:spPr>
          <a:xfrm flipV="1">
            <a:off x="2987826" y="1347086"/>
            <a:ext cx="2448271" cy="12252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CB6F84B-B5C7-4DBA-960D-FC948014E1C3}"/>
              </a:ext>
            </a:extLst>
          </p:cNvPr>
          <p:cNvCxnSpPr>
            <a:cxnSpLocks/>
          </p:cNvCxnSpPr>
          <p:nvPr/>
        </p:nvCxnSpPr>
        <p:spPr>
          <a:xfrm>
            <a:off x="2987826" y="2569122"/>
            <a:ext cx="24482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2A30C44-6247-4600-928F-3CAD0D6EF2DD}"/>
              </a:ext>
            </a:extLst>
          </p:cNvPr>
          <p:cNvCxnSpPr>
            <a:cxnSpLocks/>
          </p:cNvCxnSpPr>
          <p:nvPr/>
        </p:nvCxnSpPr>
        <p:spPr>
          <a:xfrm>
            <a:off x="2987826" y="2551455"/>
            <a:ext cx="2198898" cy="11004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518903" y="3176325"/>
            <a:ext cx="4073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690812" y="303782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18903" y="3423687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690812" y="3285187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2003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403648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stCxn id="28" idx="0"/>
            <a:endCxn id="25" idx="3"/>
          </p:cNvCxnSpPr>
          <p:nvPr/>
        </p:nvCxnSpPr>
        <p:spPr>
          <a:xfrm flipV="1">
            <a:off x="2051721" y="872576"/>
            <a:ext cx="1296143" cy="14702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0"/>
          </p:cNvCxnSpPr>
          <p:nvPr/>
        </p:nvCxnSpPr>
        <p:spPr>
          <a:xfrm>
            <a:off x="5281552" y="872576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40" idx="2"/>
          </p:cNvCxnSpPr>
          <p:nvPr/>
        </p:nvCxnSpPr>
        <p:spPr>
          <a:xfrm flipH="1">
            <a:off x="4314708" y="1393291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40" idx="4"/>
            <a:endCxn id="31" idx="1"/>
          </p:cNvCxnSpPr>
          <p:nvPr/>
        </p:nvCxnSpPr>
        <p:spPr>
          <a:xfrm>
            <a:off x="4314708" y="2238809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BE4D46-3F83-477B-AFE8-C6034EEAA3FA}"/>
              </a:ext>
            </a:extLst>
          </p:cNvPr>
          <p:cNvCxnSpPr>
            <a:cxnSpLocks/>
            <a:stCxn id="31" idx="1"/>
            <a:endCxn id="58" idx="2"/>
          </p:cNvCxnSpPr>
          <p:nvPr/>
        </p:nvCxnSpPr>
        <p:spPr>
          <a:xfrm flipH="1">
            <a:off x="4314708" y="2618502"/>
            <a:ext cx="1625445" cy="3675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4"/>
            <a:endCxn id="32" idx="1"/>
          </p:cNvCxnSpPr>
          <p:nvPr/>
        </p:nvCxnSpPr>
        <p:spPr>
          <a:xfrm>
            <a:off x="4314708" y="3476148"/>
            <a:ext cx="1625445" cy="3675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2"/>
            <a:endCxn id="67" idx="1"/>
          </p:cNvCxnSpPr>
          <p:nvPr/>
        </p:nvCxnSpPr>
        <p:spPr>
          <a:xfrm flipH="1">
            <a:off x="5281552" y="4119385"/>
            <a:ext cx="1306674" cy="3412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2051721" y="2894174"/>
            <a:ext cx="129614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6910949-71FE-407F-A43B-8FFA735241E2}"/>
              </a:ext>
            </a:extLst>
          </p:cNvPr>
          <p:cNvSpPr/>
          <p:nvPr/>
        </p:nvSpPr>
        <p:spPr>
          <a:xfrm>
            <a:off x="1938746" y="220271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FCB27B6-0478-4EF2-A037-F7DC87AFDE1B}"/>
              </a:ext>
            </a:extLst>
          </p:cNvPr>
          <p:cNvSpPr/>
          <p:nvPr/>
        </p:nvSpPr>
        <p:spPr>
          <a:xfrm>
            <a:off x="5228663" y="74868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314D61E-BFB9-42FC-9B89-710D6750E5EB}"/>
              </a:ext>
            </a:extLst>
          </p:cNvPr>
          <p:cNvSpPr/>
          <p:nvPr/>
        </p:nvSpPr>
        <p:spPr>
          <a:xfrm>
            <a:off x="5821917" y="127403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688825F-86AE-4D20-B8CC-BAF2120DF620}"/>
              </a:ext>
            </a:extLst>
          </p:cNvPr>
          <p:cNvSpPr/>
          <p:nvPr/>
        </p:nvSpPr>
        <p:spPr>
          <a:xfrm>
            <a:off x="4624833" y="223880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F458F47-734E-483E-A911-B7E59C3BD207}"/>
              </a:ext>
            </a:extLst>
          </p:cNvPr>
          <p:cNvSpPr/>
          <p:nvPr/>
        </p:nvSpPr>
        <p:spPr>
          <a:xfrm>
            <a:off x="5507542" y="257634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F1BE0F7-320D-457C-AD06-ABEE58096E2B}"/>
              </a:ext>
            </a:extLst>
          </p:cNvPr>
          <p:cNvSpPr/>
          <p:nvPr/>
        </p:nvSpPr>
        <p:spPr>
          <a:xfrm>
            <a:off x="4624833" y="347614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7EB5F9-6383-42ED-B666-192055FA4A7D}"/>
              </a:ext>
            </a:extLst>
          </p:cNvPr>
          <p:cNvSpPr/>
          <p:nvPr/>
        </p:nvSpPr>
        <p:spPr>
          <a:xfrm>
            <a:off x="6257957" y="411938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04910F-AEFE-4966-9571-3C1D815AD4CD}"/>
              </a:ext>
            </a:extLst>
          </p:cNvPr>
          <p:cNvSpPr/>
          <p:nvPr/>
        </p:nvSpPr>
        <p:spPr>
          <a:xfrm>
            <a:off x="3234892" y="435726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0429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Chreography Failed 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281C84-ADD3-4876-AC28-52058EED7508}"/>
              </a:ext>
            </a:extLst>
          </p:cNvPr>
          <p:cNvSpPr/>
          <p:nvPr/>
        </p:nvSpPr>
        <p:spPr>
          <a:xfrm>
            <a:off x="1403648" y="2392753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86D71D0-5902-4889-9D96-B094339FB021}"/>
              </a:ext>
            </a:extLst>
          </p:cNvPr>
          <p:cNvSpPr/>
          <p:nvPr/>
        </p:nvSpPr>
        <p:spPr>
          <a:xfrm>
            <a:off x="5940153" y="1797396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3020CCD-FD13-416A-A951-8EB8E07B5E84}"/>
              </a:ext>
            </a:extLst>
          </p:cNvPr>
          <p:cNvSpPr/>
          <p:nvPr/>
        </p:nvSpPr>
        <p:spPr>
          <a:xfrm>
            <a:off x="5940153" y="3022607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9" name="원통형 38">
            <a:extLst>
              <a:ext uri="{FF2B5EF4-FFF2-40B4-BE49-F238E27FC236}">
                <a16:creationId xmlns:a16="http://schemas.microsoft.com/office/drawing/2014/main" id="{EB95A0EB-7C7E-4D4E-9DE4-7729BB7BAEFC}"/>
              </a:ext>
            </a:extLst>
          </p:cNvPr>
          <p:cNvSpPr/>
          <p:nvPr/>
        </p:nvSpPr>
        <p:spPr>
          <a:xfrm rot="5400000">
            <a:off x="4069666" y="58551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3783FE71-3AD1-460F-ADD7-8920D4E97CBC}"/>
              </a:ext>
            </a:extLst>
          </p:cNvPr>
          <p:cNvSpPr/>
          <p:nvPr/>
        </p:nvSpPr>
        <p:spPr>
          <a:xfrm rot="5400000">
            <a:off x="4069666" y="1706701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 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975D6D-D3BF-44D0-9FC0-B27D45ECEE3F}"/>
              </a:ext>
            </a:extLst>
          </p:cNvPr>
          <p:cNvCxnSpPr>
            <a:stCxn id="25" idx="0"/>
            <a:endCxn id="39" idx="3"/>
          </p:cNvCxnSpPr>
          <p:nvPr/>
        </p:nvCxnSpPr>
        <p:spPr>
          <a:xfrm flipV="1">
            <a:off x="2051721" y="1552354"/>
            <a:ext cx="1296143" cy="8403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3A20CAA-2ADA-412A-8469-7C91FBB34921}"/>
              </a:ext>
            </a:extLst>
          </p:cNvPr>
          <p:cNvCxnSpPr>
            <a:cxnSpLocks/>
            <a:stCxn id="39" idx="1"/>
            <a:endCxn id="26" idx="0"/>
          </p:cNvCxnSpPr>
          <p:nvPr/>
        </p:nvCxnSpPr>
        <p:spPr>
          <a:xfrm>
            <a:off x="5281552" y="1552354"/>
            <a:ext cx="1306674" cy="245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9E3243-B419-4A85-8407-97B5AF1C87DC}"/>
              </a:ext>
            </a:extLst>
          </p:cNvPr>
          <p:cNvCxnSpPr>
            <a:cxnSpLocks/>
            <a:stCxn id="26" idx="1"/>
            <a:endCxn id="40" idx="2"/>
          </p:cNvCxnSpPr>
          <p:nvPr/>
        </p:nvCxnSpPr>
        <p:spPr>
          <a:xfrm flipH="1">
            <a:off x="4314708" y="2073069"/>
            <a:ext cx="1625445" cy="355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4278B6-044D-48A3-9D45-B0BE0B62ADC7}"/>
              </a:ext>
            </a:extLst>
          </p:cNvPr>
          <p:cNvCxnSpPr>
            <a:cxnSpLocks/>
            <a:stCxn id="40" idx="4"/>
            <a:endCxn id="37" idx="1"/>
          </p:cNvCxnSpPr>
          <p:nvPr/>
        </p:nvCxnSpPr>
        <p:spPr>
          <a:xfrm>
            <a:off x="4314708" y="2918587"/>
            <a:ext cx="1625445" cy="3796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통형 44">
            <a:extLst>
              <a:ext uri="{FF2B5EF4-FFF2-40B4-BE49-F238E27FC236}">
                <a16:creationId xmlns:a16="http://schemas.microsoft.com/office/drawing/2014/main" id="{8A284AEA-8AD3-4A65-82B4-D05E4D9F38BB}"/>
              </a:ext>
            </a:extLst>
          </p:cNvPr>
          <p:cNvSpPr/>
          <p:nvPr/>
        </p:nvSpPr>
        <p:spPr>
          <a:xfrm rot="5400000">
            <a:off x="4069666" y="29440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 Failed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59BA3A8-3CBB-425D-89BC-B51C1D772C1C}"/>
              </a:ext>
            </a:extLst>
          </p:cNvPr>
          <p:cNvCxnSpPr>
            <a:cxnSpLocks/>
            <a:stCxn id="37" idx="2"/>
            <a:endCxn id="45" idx="1"/>
          </p:cNvCxnSpPr>
          <p:nvPr/>
        </p:nvCxnSpPr>
        <p:spPr>
          <a:xfrm flipH="1">
            <a:off x="5281552" y="3573952"/>
            <a:ext cx="1306674" cy="33693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3D6357-B909-43B6-A32C-8D5D55A4C4CD}"/>
              </a:ext>
            </a:extLst>
          </p:cNvPr>
          <p:cNvCxnSpPr>
            <a:cxnSpLocks/>
            <a:stCxn id="45" idx="3"/>
            <a:endCxn id="25" idx="2"/>
          </p:cNvCxnSpPr>
          <p:nvPr/>
        </p:nvCxnSpPr>
        <p:spPr>
          <a:xfrm flipH="1" flipV="1">
            <a:off x="2051721" y="2944098"/>
            <a:ext cx="1296143" cy="96678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15A86C-EF5C-417E-BCA3-0232BB842B6B}"/>
              </a:ext>
            </a:extLst>
          </p:cNvPr>
          <p:cNvCxnSpPr>
            <a:cxnSpLocks/>
            <a:stCxn id="45" idx="1"/>
            <a:endCxn id="26" idx="1"/>
          </p:cNvCxnSpPr>
          <p:nvPr/>
        </p:nvCxnSpPr>
        <p:spPr>
          <a:xfrm flipV="1">
            <a:off x="5281552" y="2073069"/>
            <a:ext cx="658601" cy="18378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EB387F01-3607-4D81-9360-C5F207BB4135}"/>
              </a:ext>
            </a:extLst>
          </p:cNvPr>
          <p:cNvSpPr/>
          <p:nvPr/>
        </p:nvSpPr>
        <p:spPr>
          <a:xfrm>
            <a:off x="1938746" y="226702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240DAE-44DE-4CFC-9A22-A93D2C0AA9B2}"/>
              </a:ext>
            </a:extLst>
          </p:cNvPr>
          <p:cNvSpPr/>
          <p:nvPr/>
        </p:nvSpPr>
        <p:spPr>
          <a:xfrm>
            <a:off x="5158519" y="143883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0B3B5B2-6E22-45CD-BB3F-B15030BCF7F0}"/>
              </a:ext>
            </a:extLst>
          </p:cNvPr>
          <p:cNvSpPr/>
          <p:nvPr/>
        </p:nvSpPr>
        <p:spPr>
          <a:xfrm>
            <a:off x="5595212" y="2011003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3004BD8-1D4C-4FD2-BD31-9ACD570DD5C6}"/>
              </a:ext>
            </a:extLst>
          </p:cNvPr>
          <p:cNvSpPr/>
          <p:nvPr/>
        </p:nvSpPr>
        <p:spPr>
          <a:xfrm>
            <a:off x="4708649" y="292430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93048CE-A361-4A1D-A499-CC18413F58FA}"/>
              </a:ext>
            </a:extLst>
          </p:cNvPr>
          <p:cNvSpPr/>
          <p:nvPr/>
        </p:nvSpPr>
        <p:spPr>
          <a:xfrm>
            <a:off x="6145955" y="3583501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5A3A413-78E8-4F49-A5CB-CC5CC709F156}"/>
              </a:ext>
            </a:extLst>
          </p:cNvPr>
          <p:cNvSpPr/>
          <p:nvPr/>
        </p:nvSpPr>
        <p:spPr>
          <a:xfrm>
            <a:off x="3234892" y="3797912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F07981-C9C5-487E-AE06-A65330121617}"/>
              </a:ext>
            </a:extLst>
          </p:cNvPr>
          <p:cNvSpPr/>
          <p:nvPr/>
        </p:nvSpPr>
        <p:spPr>
          <a:xfrm>
            <a:off x="5275065" y="3527025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82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45258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342829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940153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-94268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02692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872576"/>
            <a:ext cx="720082" cy="1745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87257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67" idx="1"/>
          </p:cNvCxnSpPr>
          <p:nvPr/>
        </p:nvCxnSpPr>
        <p:spPr>
          <a:xfrm flipH="1">
            <a:off x="5281552" y="1393291"/>
            <a:ext cx="658601" cy="30673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 flipV="1">
            <a:off x="2627782" y="1993767"/>
            <a:ext cx="720082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26426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3FA6F45-2321-4FEE-A7A0-2382B40F30C7}"/>
              </a:ext>
            </a:extLst>
          </p:cNvPr>
          <p:cNvCxnSpPr>
            <a:cxnSpLocks/>
            <a:stCxn id="58" idx="1"/>
            <a:endCxn id="32" idx="1"/>
          </p:cNvCxnSpPr>
          <p:nvPr/>
        </p:nvCxnSpPr>
        <p:spPr>
          <a:xfrm>
            <a:off x="5281552" y="3231106"/>
            <a:ext cx="658601" cy="612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원통형 66">
            <a:extLst>
              <a:ext uri="{FF2B5EF4-FFF2-40B4-BE49-F238E27FC236}">
                <a16:creationId xmlns:a16="http://schemas.microsoft.com/office/drawing/2014/main" id="{E3BB0E2C-2B65-4C4F-BC13-BFB009D92D9D}"/>
              </a:ext>
            </a:extLst>
          </p:cNvPr>
          <p:cNvSpPr/>
          <p:nvPr/>
        </p:nvSpPr>
        <p:spPr>
          <a:xfrm rot="5400000">
            <a:off x="4069666" y="3493840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B3D7797-1933-42C8-A699-F09095731AFC}"/>
              </a:ext>
            </a:extLst>
          </p:cNvPr>
          <p:cNvCxnSpPr>
            <a:cxnSpLocks/>
            <a:stCxn id="32" idx="1"/>
            <a:endCxn id="67" idx="1"/>
          </p:cNvCxnSpPr>
          <p:nvPr/>
        </p:nvCxnSpPr>
        <p:spPr>
          <a:xfrm flipH="1">
            <a:off x="5281552" y="3843713"/>
            <a:ext cx="658601" cy="6169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67" idx="3"/>
            <a:endCxn id="28" idx="2"/>
          </p:cNvCxnSpPr>
          <p:nvPr/>
        </p:nvCxnSpPr>
        <p:spPr>
          <a:xfrm flipH="1" flipV="1">
            <a:off x="1907701" y="2894174"/>
            <a:ext cx="1440163" cy="15665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2401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791484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CBC43E-BD60-4216-81F1-BA461ABE6A76}"/>
              </a:ext>
            </a:extLst>
          </p:cNvPr>
          <p:cNvCxnSpPr>
            <a:cxnSpLocks/>
            <a:stCxn id="28" idx="3"/>
            <a:endCxn id="58" idx="3"/>
          </p:cNvCxnSpPr>
          <p:nvPr/>
        </p:nvCxnSpPr>
        <p:spPr>
          <a:xfrm>
            <a:off x="2627782" y="2618502"/>
            <a:ext cx="720082" cy="612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199376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67" idx="1"/>
          </p:cNvCxnSpPr>
          <p:nvPr/>
        </p:nvCxnSpPr>
        <p:spPr>
          <a:xfrm flipH="1">
            <a:off x="5281552" y="2618502"/>
            <a:ext cx="658601" cy="1842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73400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683459" y="2082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76612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1888559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144813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2770108" y="3858045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845811" y="225472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80418" y="2677780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3495936-0D71-4160-9D5D-3AB837ABBB0E}"/>
              </a:ext>
            </a:extLst>
          </p:cNvPr>
          <p:cNvSpPr/>
          <p:nvPr/>
        </p:nvSpPr>
        <p:spPr>
          <a:xfrm>
            <a:off x="2927340" y="4009054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92458" y="2757577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143E01C-D0FE-4B95-B1F0-5223A368C0CF}"/>
              </a:ext>
            </a:extLst>
          </p:cNvPr>
          <p:cNvGrpSpPr/>
          <p:nvPr/>
        </p:nvGrpSpPr>
        <p:grpSpPr>
          <a:xfrm>
            <a:off x="5112930" y="3102548"/>
            <a:ext cx="325730" cy="246221"/>
            <a:chOff x="2792458" y="2757577"/>
            <a:chExt cx="325730" cy="246221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AF762B9-B4AD-42CC-AB89-37F670A52AF3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82182A8-CC35-4CE2-A339-5BCA6C4D5D63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FB47F2-C35B-47FC-8803-EB997B339AA5}"/>
              </a:ext>
            </a:extLst>
          </p:cNvPr>
          <p:cNvGrpSpPr/>
          <p:nvPr/>
        </p:nvGrpSpPr>
        <p:grpSpPr>
          <a:xfrm>
            <a:off x="5715687" y="3887175"/>
            <a:ext cx="325730" cy="246221"/>
            <a:chOff x="2792458" y="2757577"/>
            <a:chExt cx="325730" cy="246221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F63EEE0-C58A-4A8F-B17E-A2A5A3BC121E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85B3A-4B1D-4785-B4AC-BB5B0AB75D6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12</a:t>
              </a:r>
              <a:endParaRPr lang="ko-KR" altLang="en-US" sz="100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E53B930-1A36-4F95-8CF3-720B1CF142FA}"/>
              </a:ext>
            </a:extLst>
          </p:cNvPr>
          <p:cNvGrpSpPr/>
          <p:nvPr/>
        </p:nvGrpSpPr>
        <p:grpSpPr>
          <a:xfrm>
            <a:off x="3033349" y="4152198"/>
            <a:ext cx="325730" cy="246221"/>
            <a:chOff x="2792458" y="2757577"/>
            <a:chExt cx="325730" cy="2462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EBD7338-2535-4A4F-9888-BBBA4A687C26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0C1C3EA-C531-478A-A7EB-A54B0BE6996E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13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5660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DE29FF5-4447-4428-8623-F858B5AF45DC}"/>
              </a:ext>
            </a:extLst>
          </p:cNvPr>
          <p:cNvCxnSpPr>
            <a:cxnSpLocks/>
          </p:cNvCxnSpPr>
          <p:nvPr/>
        </p:nvCxnSpPr>
        <p:spPr>
          <a:xfrm flipV="1">
            <a:off x="2627782" y="1426478"/>
            <a:ext cx="720082" cy="11206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946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SAGA </a:t>
            </a:r>
            <a:r>
              <a:rPr lang="en-US" altLang="ko-KR" b="0" i="0">
                <a:solidFill>
                  <a:srgbClr val="1E1E1E"/>
                </a:solidFill>
                <a:effectLst/>
                <a:latin typeface="Arial" panose="020B0604020202020204" pitchFamily="34" charset="0"/>
              </a:rPr>
              <a:t>Orchestration Failed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1187620" y="2427734"/>
            <a:ext cx="1440162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Order</a:t>
            </a:r>
            <a:r>
              <a:rPr lang="ko-KR" altLang="en-US" sz="1400" b="1"/>
              <a:t> </a:t>
            </a:r>
            <a:r>
              <a:rPr lang="en-US" altLang="ko-KR" sz="1400" b="1"/>
              <a:t>SAGA</a:t>
            </a:r>
          </a:p>
          <a:p>
            <a:pPr algn="ctr"/>
            <a:r>
              <a:rPr lang="en-US" altLang="ko-KR" sz="1400" b="1"/>
              <a:t>Orchestrator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940153" y="182782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940153" y="305303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5AF28664-E2B2-4B39-BB91-2A04755E2860}"/>
              </a:ext>
            </a:extLst>
          </p:cNvPr>
          <p:cNvSpPr/>
          <p:nvPr/>
        </p:nvSpPr>
        <p:spPr>
          <a:xfrm rot="5400000">
            <a:off x="4069666" y="61594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sp>
        <p:nvSpPr>
          <p:cNvPr id="40" name="원통형 39">
            <a:extLst>
              <a:ext uri="{FF2B5EF4-FFF2-40B4-BE49-F238E27FC236}">
                <a16:creationId xmlns:a16="http://schemas.microsoft.com/office/drawing/2014/main" id="{50EA8715-C581-483C-B813-EFB0297F74A0}"/>
              </a:ext>
            </a:extLst>
          </p:cNvPr>
          <p:cNvSpPr/>
          <p:nvPr/>
        </p:nvSpPr>
        <p:spPr>
          <a:xfrm rot="5400000">
            <a:off x="4069666" y="1737133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64D0ED6-B6DC-422A-A687-BFD1E41929CE}"/>
              </a:ext>
            </a:extLst>
          </p:cNvPr>
          <p:cNvCxnSpPr>
            <a:cxnSpLocks/>
            <a:stCxn id="28" idx="3"/>
            <a:endCxn id="25" idx="3"/>
          </p:cNvCxnSpPr>
          <p:nvPr/>
        </p:nvCxnSpPr>
        <p:spPr>
          <a:xfrm flipV="1">
            <a:off x="2627782" y="1582786"/>
            <a:ext cx="720082" cy="11206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6C98EB-BC8D-47FB-AC8F-4231FF3A40D6}"/>
              </a:ext>
            </a:extLst>
          </p:cNvPr>
          <p:cNvCxnSpPr>
            <a:cxnSpLocks/>
            <a:stCxn id="25" idx="1"/>
            <a:endCxn id="30" idx="1"/>
          </p:cNvCxnSpPr>
          <p:nvPr/>
        </p:nvCxnSpPr>
        <p:spPr>
          <a:xfrm>
            <a:off x="5281552" y="1582786"/>
            <a:ext cx="658601" cy="5207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523419C-63D4-4866-8359-1BC33DB39048}"/>
              </a:ext>
            </a:extLst>
          </p:cNvPr>
          <p:cNvCxnSpPr>
            <a:cxnSpLocks/>
            <a:stCxn id="30" idx="1"/>
            <a:endCxn id="58" idx="1"/>
          </p:cNvCxnSpPr>
          <p:nvPr/>
        </p:nvCxnSpPr>
        <p:spPr>
          <a:xfrm flipH="1">
            <a:off x="5281552" y="2103501"/>
            <a:ext cx="658601" cy="18378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E9B5B-F1F7-4B64-A72F-D69EF059D970}"/>
              </a:ext>
            </a:extLst>
          </p:cNvPr>
          <p:cNvCxnSpPr>
            <a:cxnSpLocks/>
            <a:stCxn id="28" idx="3"/>
            <a:endCxn id="40" idx="3"/>
          </p:cNvCxnSpPr>
          <p:nvPr/>
        </p:nvCxnSpPr>
        <p:spPr>
          <a:xfrm>
            <a:off x="2627782" y="2703407"/>
            <a:ext cx="720082" cy="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C65DEDAE-4A34-446E-B21A-5E28701A8021}"/>
              </a:ext>
            </a:extLst>
          </p:cNvPr>
          <p:cNvSpPr/>
          <p:nvPr/>
        </p:nvSpPr>
        <p:spPr>
          <a:xfrm rot="5400000">
            <a:off x="4069666" y="2974472"/>
            <a:ext cx="490084" cy="1933688"/>
          </a:xfrm>
          <a:prstGeom prst="can">
            <a:avLst>
              <a:gd name="adj" fmla="val 323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ko-KR" sz="1400"/>
              <a:t>Order Saga Reply</a:t>
            </a:r>
          </a:p>
          <a:p>
            <a:pPr algn="ctr"/>
            <a:r>
              <a:rPr lang="en-US" altLang="ko-KR" sz="1400"/>
              <a:t>Event Channel</a:t>
            </a:r>
            <a:endParaRPr lang="ko-KR" altLang="en-US" sz="14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D56DBB2-323E-41A7-87CC-F611A7CAFCEF}"/>
              </a:ext>
            </a:extLst>
          </p:cNvPr>
          <p:cNvCxnSpPr>
            <a:cxnSpLocks/>
            <a:stCxn id="58" idx="3"/>
            <a:endCxn id="28" idx="2"/>
          </p:cNvCxnSpPr>
          <p:nvPr/>
        </p:nvCxnSpPr>
        <p:spPr>
          <a:xfrm flipH="1" flipV="1">
            <a:off x="1907701" y="2979079"/>
            <a:ext cx="1440163" cy="9622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498DF6-EBB1-4700-A2DC-41C80EE2D9DB}"/>
              </a:ext>
            </a:extLst>
          </p:cNvPr>
          <p:cNvSpPr/>
          <p:nvPr/>
        </p:nvSpPr>
        <p:spPr>
          <a:xfrm>
            <a:off x="1259628" y="1325044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885423-AB7C-4AC6-9C63-140EB19058B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1907701" y="1876389"/>
            <a:ext cx="0" cy="5513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CB8238-1AA4-44A0-BAE1-F6B529173AF9}"/>
              </a:ext>
            </a:extLst>
          </p:cNvPr>
          <p:cNvCxnSpPr>
            <a:cxnSpLocks/>
            <a:stCxn id="40" idx="1"/>
            <a:endCxn id="31" idx="1"/>
          </p:cNvCxnSpPr>
          <p:nvPr/>
        </p:nvCxnSpPr>
        <p:spPr>
          <a:xfrm>
            <a:off x="5281552" y="2703977"/>
            <a:ext cx="658601" cy="6247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AE2505-5F6D-42AC-8714-5DDFEB633F49}"/>
              </a:ext>
            </a:extLst>
          </p:cNvPr>
          <p:cNvCxnSpPr>
            <a:cxnSpLocks/>
            <a:stCxn id="31" idx="1"/>
            <a:endCxn id="58" idx="1"/>
          </p:cNvCxnSpPr>
          <p:nvPr/>
        </p:nvCxnSpPr>
        <p:spPr>
          <a:xfrm flipH="1">
            <a:off x="5281552" y="3328712"/>
            <a:ext cx="658601" cy="6126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0E164DCF-3E36-446B-83F4-9A2FF55E2A7A}"/>
              </a:ext>
            </a:extLst>
          </p:cNvPr>
          <p:cNvSpPr/>
          <p:nvPr/>
        </p:nvSpPr>
        <p:spPr>
          <a:xfrm>
            <a:off x="1794729" y="1831611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endParaRPr lang="ko-KR" altLang="en-US" sz="11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43C6EF7-316D-4671-A32D-8E58562A65AB}"/>
              </a:ext>
            </a:extLst>
          </p:cNvPr>
          <p:cNvSpPr/>
          <p:nvPr/>
        </p:nvSpPr>
        <p:spPr>
          <a:xfrm>
            <a:off x="2758350" y="2283292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8FFFA4A-2CB5-433C-A90E-5363EBFC9E54}"/>
              </a:ext>
            </a:extLst>
          </p:cNvPr>
          <p:cNvSpPr/>
          <p:nvPr/>
        </p:nvSpPr>
        <p:spPr>
          <a:xfrm>
            <a:off x="5168580" y="160667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A1F2ABE-8DE3-47DC-8B99-A3E588D43C9B}"/>
              </a:ext>
            </a:extLst>
          </p:cNvPr>
          <p:cNvSpPr/>
          <p:nvPr/>
        </p:nvSpPr>
        <p:spPr>
          <a:xfrm>
            <a:off x="5168580" y="27058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7</a:t>
            </a:r>
            <a:endParaRPr lang="ko-KR" altLang="en-US" sz="11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BCB117-CF83-42A3-89D5-24876C0AD1A4}"/>
              </a:ext>
            </a:extLst>
          </p:cNvPr>
          <p:cNvSpPr/>
          <p:nvPr/>
        </p:nvSpPr>
        <p:spPr>
          <a:xfrm>
            <a:off x="5789081" y="2158347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9D69787-BBB8-44D8-8D41-63435718EE5F}"/>
              </a:ext>
            </a:extLst>
          </p:cNvPr>
          <p:cNvSpPr/>
          <p:nvPr/>
        </p:nvSpPr>
        <p:spPr>
          <a:xfrm>
            <a:off x="3153885" y="3666228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BDCE862-378E-4DA1-9993-4B5E9E7D8B0F}"/>
              </a:ext>
            </a:extLst>
          </p:cNvPr>
          <p:cNvSpPr/>
          <p:nvPr/>
        </p:nvSpPr>
        <p:spPr>
          <a:xfrm>
            <a:off x="2761879" y="2578856"/>
            <a:ext cx="225943" cy="22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C7C3EF9-F1C6-4209-A17F-8278CB0AB366}"/>
              </a:ext>
            </a:extLst>
          </p:cNvPr>
          <p:cNvSpPr/>
          <p:nvPr/>
        </p:nvSpPr>
        <p:spPr>
          <a:xfrm>
            <a:off x="5751645" y="3360683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</a:t>
            </a:r>
            <a:endParaRPr lang="ko-KR" altLang="en-US" sz="11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2DD307-729E-4659-A55A-626B3BF82A20}"/>
              </a:ext>
            </a:extLst>
          </p:cNvPr>
          <p:cNvGrpSpPr/>
          <p:nvPr/>
        </p:nvGrpSpPr>
        <p:grpSpPr>
          <a:xfrm>
            <a:off x="2705894" y="1980389"/>
            <a:ext cx="325730" cy="246221"/>
            <a:chOff x="2792458" y="2757577"/>
            <a:chExt cx="325730" cy="24622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4BB5DA4-881D-41E5-8CA3-0A7C67526B2A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6003F-5A3E-4877-A5C2-3E938281288B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10</a:t>
              </a:r>
              <a:endParaRPr lang="ko-KR" altLang="en-US" sz="100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2C9DFF-484D-4C81-A64C-24630D721179}"/>
              </a:ext>
            </a:extLst>
          </p:cNvPr>
          <p:cNvCxnSpPr>
            <a:cxnSpLocks/>
          </p:cNvCxnSpPr>
          <p:nvPr/>
        </p:nvCxnSpPr>
        <p:spPr>
          <a:xfrm flipH="1" flipV="1">
            <a:off x="1789005" y="2977223"/>
            <a:ext cx="1558860" cy="10415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1EE87CE-FE87-405F-8ACA-57E5B2954937}"/>
              </a:ext>
            </a:extLst>
          </p:cNvPr>
          <p:cNvSpPr/>
          <p:nvPr/>
        </p:nvSpPr>
        <p:spPr>
          <a:xfrm>
            <a:off x="3153283" y="3935968"/>
            <a:ext cx="225943" cy="225943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9</a:t>
            </a:r>
            <a:endParaRPr lang="ko-KR" altLang="en-US" sz="110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CF5453D-7A93-431E-B4A5-B46041A03621}"/>
              </a:ext>
            </a:extLst>
          </p:cNvPr>
          <p:cNvCxnSpPr>
            <a:cxnSpLocks/>
          </p:cNvCxnSpPr>
          <p:nvPr/>
        </p:nvCxnSpPr>
        <p:spPr>
          <a:xfrm>
            <a:off x="5281552" y="1491630"/>
            <a:ext cx="658601" cy="52071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B75BA20-6D3B-43A7-8481-DC1326E14900}"/>
              </a:ext>
            </a:extLst>
          </p:cNvPr>
          <p:cNvGrpSpPr/>
          <p:nvPr/>
        </p:nvGrpSpPr>
        <p:grpSpPr>
          <a:xfrm>
            <a:off x="5118686" y="1332952"/>
            <a:ext cx="325730" cy="246221"/>
            <a:chOff x="2792458" y="2757577"/>
            <a:chExt cx="325730" cy="246221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8F24DAB-2B1F-4B5F-ABC1-5699EE65E645}"/>
                </a:ext>
              </a:extLst>
            </p:cNvPr>
            <p:cNvSpPr/>
            <p:nvPr/>
          </p:nvSpPr>
          <p:spPr>
            <a:xfrm>
              <a:off x="2845811" y="2766485"/>
              <a:ext cx="225943" cy="225943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EC68A6-B573-4A20-8268-7D1B3FA4A8F5}"/>
                </a:ext>
              </a:extLst>
            </p:cNvPr>
            <p:cNvSpPr txBox="1"/>
            <p:nvPr/>
          </p:nvSpPr>
          <p:spPr>
            <a:xfrm>
              <a:off x="2792458" y="2757577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11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335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567416"/>
            <a:chOff x="2987826" y="1347086"/>
            <a:chExt cx="2448271" cy="2567416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12DE9DB-5A7F-401F-AFE1-4D19834BE36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Commit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30324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MSA Two-Phase Commit Failed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030D78-4B7F-45C9-98B6-33E5E4A06C85}"/>
              </a:ext>
            </a:extLst>
          </p:cNvPr>
          <p:cNvSpPr/>
          <p:nvPr/>
        </p:nvSpPr>
        <p:spPr>
          <a:xfrm>
            <a:off x="3311859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Coondinator</a:t>
            </a:r>
            <a:endParaRPr lang="ko-KR" altLang="en-US" sz="14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6EFD59B-6009-4044-BD25-0B0A32083141}"/>
              </a:ext>
            </a:extLst>
          </p:cNvPr>
          <p:cNvSpPr/>
          <p:nvPr/>
        </p:nvSpPr>
        <p:spPr>
          <a:xfrm>
            <a:off x="5436097" y="1117618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Payment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E9999F8-745A-4027-9710-23189E3F8AD1}"/>
              </a:ext>
            </a:extLst>
          </p:cNvPr>
          <p:cNvSpPr/>
          <p:nvPr/>
        </p:nvSpPr>
        <p:spPr>
          <a:xfrm>
            <a:off x="5436097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Stock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51576AF-1027-4091-8040-823086099624}"/>
              </a:ext>
            </a:extLst>
          </p:cNvPr>
          <p:cNvSpPr/>
          <p:nvPr/>
        </p:nvSpPr>
        <p:spPr>
          <a:xfrm>
            <a:off x="5436097" y="3568040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Delivery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786D3E-CAB2-4F94-85F7-4EAB127F566E}"/>
              </a:ext>
            </a:extLst>
          </p:cNvPr>
          <p:cNvGrpSpPr/>
          <p:nvPr/>
        </p:nvGrpSpPr>
        <p:grpSpPr>
          <a:xfrm>
            <a:off x="4608005" y="1347086"/>
            <a:ext cx="828092" cy="2429580"/>
            <a:chOff x="2987826" y="1347086"/>
            <a:chExt cx="2448271" cy="2429580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86ECD4C-23D5-495A-9680-CA0B10336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464080"/>
              <a:ext cx="2448271" cy="122521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9ACFD16-B65B-4C0D-9F93-F98D8C1A45F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689291"/>
              <a:ext cx="2448271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EC93C3B7-BA77-43B4-A3BD-ACEAE52D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826" y="1347086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CB6F84B-B5C7-4DBA-960D-FC948014E1C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69122"/>
              <a:ext cx="244827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2A30C44-6247-4600-928F-3CAD0D6EF2D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6" y="2551455"/>
              <a:ext cx="2448271" cy="12252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E2CD5D2-ACF6-490B-87A7-5E3F3BE62132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2148437" y="3121993"/>
            <a:ext cx="407339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3FDFE07-B2E3-42F4-8315-C1CE4565603F}"/>
              </a:ext>
            </a:extLst>
          </p:cNvPr>
          <p:cNvSpPr txBox="1"/>
          <p:nvPr/>
        </p:nvSpPr>
        <p:spPr>
          <a:xfrm>
            <a:off x="1320346" y="2983493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Prepare</a:t>
            </a:r>
            <a:endParaRPr lang="ko-KR" altLang="en-US" sz="120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46F1A69-13D5-4BBC-A4E5-71EEF8A45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148437" y="3369355"/>
            <a:ext cx="40733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77B8717-EC4A-4AFF-B6B3-E9770D9E2AC1}"/>
              </a:ext>
            </a:extLst>
          </p:cNvPr>
          <p:cNvSpPr txBox="1"/>
          <p:nvPr/>
        </p:nvSpPr>
        <p:spPr>
          <a:xfrm>
            <a:off x="1320346" y="3230855"/>
            <a:ext cx="828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Abort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43287A-F963-4EA0-B42A-53FC6D0AA9C1}"/>
              </a:ext>
            </a:extLst>
          </p:cNvPr>
          <p:cNvSpPr/>
          <p:nvPr/>
        </p:nvSpPr>
        <p:spPr>
          <a:xfrm>
            <a:off x="1259632" y="2342829"/>
            <a:ext cx="1296146" cy="551345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Order</a:t>
            </a:r>
          </a:p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8722DE-390F-4DF1-B986-59A33E965AC5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2555778" y="2618502"/>
            <a:ext cx="75608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41650</TotalTime>
  <Words>426</Words>
  <Application>Microsoft Office PowerPoint</Application>
  <PresentationFormat>화면 슬라이드 쇼(16:9)</PresentationFormat>
  <Paragraphs>290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MSA Two-Phase Commit</vt:lpstr>
      <vt:lpstr>MSA Two-Phase Commit Failed</vt:lpstr>
      <vt:lpstr>SAGA Chreography </vt:lpstr>
      <vt:lpstr>SAGA Chreography Failed </vt:lpstr>
      <vt:lpstr>SAGA Orchestration </vt:lpstr>
      <vt:lpstr>SAGA Orchestration Failed </vt:lpstr>
      <vt:lpstr>PowerPoint 프레젠테이션</vt:lpstr>
      <vt:lpstr>MSA Two-Phase Commit</vt:lpstr>
      <vt:lpstr>MSA Two-Phase Commit Failed</vt:lpstr>
      <vt:lpstr>MSA Two-Phase Commit</vt:lpstr>
      <vt:lpstr>MSA Two-Phase Commit Failed</vt:lpstr>
      <vt:lpstr>Saga Chreography </vt:lpstr>
      <vt:lpstr>Saga Chreography Failed </vt:lpstr>
      <vt:lpstr>Scale Cube</vt:lpstr>
      <vt:lpstr>Monolithic Architecture</vt:lpstr>
      <vt:lpstr>MSA Architecture</vt:lpstr>
      <vt:lpstr>Service Type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5247</cp:revision>
  <dcterms:created xsi:type="dcterms:W3CDTF">2006-10-05T04:04:58Z</dcterms:created>
  <dcterms:modified xsi:type="dcterms:W3CDTF">2021-05-26T16:16:33Z</dcterms:modified>
</cp:coreProperties>
</file>