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86" r:id="rId2"/>
    <p:sldId id="388" r:id="rId3"/>
    <p:sldId id="387" r:id="rId4"/>
    <p:sldId id="385" r:id="rId5"/>
    <p:sldId id="384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 정섭" initials="신정" lastIdx="1" clrIdx="0">
    <p:extLst>
      <p:ext uri="{19B8F6BF-5375-455C-9EA6-DF929625EA0E}">
        <p15:presenceInfo xmlns:p15="http://schemas.microsoft.com/office/powerpoint/2012/main" userId="2e700d248d2395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3091" autoAdjust="0"/>
  </p:normalViewPr>
  <p:slideViewPr>
    <p:cSldViewPr>
      <p:cViewPr varScale="1">
        <p:scale>
          <a:sx n="215" d="100"/>
          <a:sy n="215" d="100"/>
        </p:scale>
        <p:origin x="2820" y="17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1T11:44:36.14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1T11:44:36.14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1T11:44:36.14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529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589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219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istio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CBB7310-2442-4484-A8FD-14C7AA1F0693}"/>
              </a:ext>
            </a:extLst>
          </p:cNvPr>
          <p:cNvSpPr/>
          <p:nvPr/>
        </p:nvSpPr>
        <p:spPr>
          <a:xfrm>
            <a:off x="3923928" y="1703228"/>
            <a:ext cx="1296144" cy="36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Istio Mixer</a:t>
            </a:r>
            <a:endParaRPr lang="ko-KR" altLang="en-US" sz="14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4B72369-51D5-45BF-AB20-4F4B938CB4B6}"/>
              </a:ext>
            </a:extLst>
          </p:cNvPr>
          <p:cNvSpPr/>
          <p:nvPr/>
        </p:nvSpPr>
        <p:spPr>
          <a:xfrm>
            <a:off x="2267744" y="1905987"/>
            <a:ext cx="1296144" cy="36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Istio Pilot</a:t>
            </a:r>
            <a:endParaRPr lang="ko-KR" altLang="en-US" sz="14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4A94E02-059D-4272-BD32-F0B10A2A4A21}"/>
              </a:ext>
            </a:extLst>
          </p:cNvPr>
          <p:cNvSpPr/>
          <p:nvPr/>
        </p:nvSpPr>
        <p:spPr>
          <a:xfrm>
            <a:off x="5580112" y="1905987"/>
            <a:ext cx="1296144" cy="36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Istio Citadel</a:t>
            </a:r>
            <a:endParaRPr lang="ko-KR" altLang="en-US" sz="14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8B3AB51-60C9-4118-B310-128518CD3834}"/>
              </a:ext>
            </a:extLst>
          </p:cNvPr>
          <p:cNvCxnSpPr>
            <a:cxnSpLocks/>
          </p:cNvCxnSpPr>
          <p:nvPr/>
        </p:nvCxnSpPr>
        <p:spPr>
          <a:xfrm>
            <a:off x="755576" y="2747213"/>
            <a:ext cx="763284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80D33ED-2E69-4893-87A4-EF3EE787BEB1}"/>
              </a:ext>
            </a:extLst>
          </p:cNvPr>
          <p:cNvSpPr txBox="1"/>
          <p:nvPr/>
        </p:nvSpPr>
        <p:spPr>
          <a:xfrm>
            <a:off x="546118" y="2357849"/>
            <a:ext cx="1937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Control Plan</a:t>
            </a:r>
            <a:endParaRPr lang="ko-KR" altLang="en-US" sz="1400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9CD06F-DAFF-4CDA-AEBD-F572E62D88B8}"/>
              </a:ext>
            </a:extLst>
          </p:cNvPr>
          <p:cNvSpPr txBox="1"/>
          <p:nvPr/>
        </p:nvSpPr>
        <p:spPr>
          <a:xfrm>
            <a:off x="546118" y="2815532"/>
            <a:ext cx="1937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Data Plan</a:t>
            </a:r>
            <a:endParaRPr lang="ko-KR" altLang="en-US" sz="1400" b="1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DAB993D-810A-43AF-B447-9826BD957539}"/>
              </a:ext>
            </a:extLst>
          </p:cNvPr>
          <p:cNvSpPr/>
          <p:nvPr/>
        </p:nvSpPr>
        <p:spPr>
          <a:xfrm>
            <a:off x="2267742" y="3032493"/>
            <a:ext cx="1584178" cy="1699475"/>
          </a:xfrm>
          <a:prstGeom prst="roundRect">
            <a:avLst>
              <a:gd name="adj" fmla="val 56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1193B69-8AE4-46C8-8DE5-9DC6FFEAD8BA}"/>
              </a:ext>
            </a:extLst>
          </p:cNvPr>
          <p:cNvSpPr/>
          <p:nvPr/>
        </p:nvSpPr>
        <p:spPr>
          <a:xfrm>
            <a:off x="3923928" y="771550"/>
            <a:ext cx="1296144" cy="36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Istio Gallery</a:t>
            </a:r>
            <a:endParaRPr lang="ko-KR" altLang="en-US" sz="14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8946450-F94A-47A3-A7A0-768126968021}"/>
              </a:ext>
            </a:extLst>
          </p:cNvPr>
          <p:cNvSpPr/>
          <p:nvPr/>
        </p:nvSpPr>
        <p:spPr>
          <a:xfrm>
            <a:off x="2379512" y="3138698"/>
            <a:ext cx="1378311" cy="4308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Envoy Sidecar</a:t>
            </a:r>
          </a:p>
          <a:p>
            <a:pPr algn="ctr"/>
            <a:r>
              <a:rPr lang="en-US" altLang="ko-KR" sz="1400"/>
              <a:t>Container</a:t>
            </a:r>
            <a:endParaRPr lang="ko-KR" altLang="en-US" sz="140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05FEBB3-9237-4C4A-BBEA-ACF2D32063B2}"/>
              </a:ext>
            </a:extLst>
          </p:cNvPr>
          <p:cNvSpPr/>
          <p:nvPr/>
        </p:nvSpPr>
        <p:spPr>
          <a:xfrm>
            <a:off x="2379512" y="3795886"/>
            <a:ext cx="1378311" cy="648072"/>
          </a:xfrm>
          <a:prstGeom prst="roundRect">
            <a:avLst>
              <a:gd name="adj" fmla="val 84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 Container (Service)</a:t>
            </a:r>
            <a:endParaRPr lang="ko-KR" altLang="en-US" sz="14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CBB8B62-D9CC-4293-8B0D-4DD838D053B7}"/>
              </a:ext>
            </a:extLst>
          </p:cNvPr>
          <p:cNvSpPr/>
          <p:nvPr/>
        </p:nvSpPr>
        <p:spPr>
          <a:xfrm>
            <a:off x="5292080" y="3032493"/>
            <a:ext cx="1584178" cy="1699475"/>
          </a:xfrm>
          <a:prstGeom prst="roundRect">
            <a:avLst>
              <a:gd name="adj" fmla="val 56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C84BC6B-636B-4C3B-86BA-31EECC0CB58A}"/>
              </a:ext>
            </a:extLst>
          </p:cNvPr>
          <p:cNvSpPr/>
          <p:nvPr/>
        </p:nvSpPr>
        <p:spPr>
          <a:xfrm>
            <a:off x="5396040" y="3138698"/>
            <a:ext cx="1378311" cy="4308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Envoy Sidecar</a:t>
            </a:r>
          </a:p>
          <a:p>
            <a:pPr algn="ctr"/>
            <a:r>
              <a:rPr lang="en-US" altLang="ko-KR" sz="1400"/>
              <a:t>Container</a:t>
            </a:r>
            <a:endParaRPr lang="ko-KR" altLang="en-US" sz="14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2C8FB89-6702-4694-82CD-216649078B59}"/>
              </a:ext>
            </a:extLst>
          </p:cNvPr>
          <p:cNvSpPr/>
          <p:nvPr/>
        </p:nvSpPr>
        <p:spPr>
          <a:xfrm>
            <a:off x="5396040" y="3795886"/>
            <a:ext cx="1378311" cy="648072"/>
          </a:xfrm>
          <a:prstGeom prst="roundRect">
            <a:avLst>
              <a:gd name="adj" fmla="val 84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 Container (Service)</a:t>
            </a:r>
            <a:endParaRPr lang="ko-KR" altLang="en-US" sz="14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30910B9-BECA-44DA-B857-FD6B9700E337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3757823" y="3354141"/>
            <a:ext cx="1638217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4669EE0-4BA2-435A-9F05-ACD4C5D654A3}"/>
              </a:ext>
            </a:extLst>
          </p:cNvPr>
          <p:cNvSpPr txBox="1"/>
          <p:nvPr/>
        </p:nvSpPr>
        <p:spPr>
          <a:xfrm>
            <a:off x="3603175" y="3320117"/>
            <a:ext cx="193765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/>
              <a:t>HTTP/1.1, HTTP/2 </a:t>
            </a:r>
          </a:p>
          <a:p>
            <a:pPr algn="ctr"/>
            <a:r>
              <a:rPr lang="en-US" altLang="ko-KR" sz="1100"/>
              <a:t>gRPC, TCP (with TLS)</a:t>
            </a:r>
            <a:endParaRPr lang="ko-KR" altLang="en-US" sz="11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F296AC7-043E-4283-A0B2-C4601D195B9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3068668" y="3569584"/>
            <a:ext cx="0" cy="226302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9A52169-39C4-4BD1-8DE6-B4CE804C4B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085196" y="3569584"/>
            <a:ext cx="0" cy="226302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5E0FBB9-DFF7-4AD7-845D-42BB1D7A2F71}"/>
              </a:ext>
            </a:extLst>
          </p:cNvPr>
          <p:cNvCxnSpPr>
            <a:cxnSpLocks/>
            <a:stCxn id="21" idx="2"/>
            <a:endCxn id="11" idx="0"/>
          </p:cNvCxnSpPr>
          <p:nvPr/>
        </p:nvCxnSpPr>
        <p:spPr>
          <a:xfrm>
            <a:off x="2915816" y="2270453"/>
            <a:ext cx="152852" cy="868245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A2D860F-4A9B-42E1-9A92-7F92F85826E6}"/>
              </a:ext>
            </a:extLst>
          </p:cNvPr>
          <p:cNvCxnSpPr>
            <a:cxnSpLocks/>
            <a:stCxn id="22" idx="2"/>
            <a:endCxn id="14" idx="0"/>
          </p:cNvCxnSpPr>
          <p:nvPr/>
        </p:nvCxnSpPr>
        <p:spPr>
          <a:xfrm flipH="1">
            <a:off x="6085196" y="2270453"/>
            <a:ext cx="142988" cy="86824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CB8C923-23AC-44F6-A907-979FD0A2671C}"/>
              </a:ext>
            </a:extLst>
          </p:cNvPr>
          <p:cNvCxnSpPr>
            <a:cxnSpLocks/>
            <a:stCxn id="21" idx="2"/>
            <a:endCxn id="14" idx="0"/>
          </p:cNvCxnSpPr>
          <p:nvPr/>
        </p:nvCxnSpPr>
        <p:spPr>
          <a:xfrm>
            <a:off x="2915816" y="2270453"/>
            <a:ext cx="3169380" cy="868245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A8559E0-BB7B-498E-81C5-E1B803048D10}"/>
              </a:ext>
            </a:extLst>
          </p:cNvPr>
          <p:cNvCxnSpPr>
            <a:cxnSpLocks/>
            <a:stCxn id="22" idx="2"/>
            <a:endCxn id="11" idx="0"/>
          </p:cNvCxnSpPr>
          <p:nvPr/>
        </p:nvCxnSpPr>
        <p:spPr>
          <a:xfrm flipH="1">
            <a:off x="3068668" y="2270453"/>
            <a:ext cx="3159516" cy="86824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A986F38-8E99-4A3C-9761-6D727CD90436}"/>
              </a:ext>
            </a:extLst>
          </p:cNvPr>
          <p:cNvSpPr txBox="1"/>
          <p:nvPr/>
        </p:nvSpPr>
        <p:spPr>
          <a:xfrm>
            <a:off x="3322680" y="1302028"/>
            <a:ext cx="193765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/>
              <a:t>Config </a:t>
            </a:r>
            <a:endParaRPr lang="ko-KR" altLang="en-US" sz="11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AD3A802-D381-4ED5-8EB6-29CF31FBD044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>
            <a:off x="4572000" y="1136016"/>
            <a:ext cx="0" cy="5672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41E5EE8-630C-4AC2-B5EF-5C4F70B3AABC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flipH="1">
            <a:off x="2915816" y="1136016"/>
            <a:ext cx="1656184" cy="7699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2A6DA01-6CF3-428C-B318-828BF9D4A40C}"/>
              </a:ext>
            </a:extLst>
          </p:cNvPr>
          <p:cNvSpPr txBox="1"/>
          <p:nvPr/>
        </p:nvSpPr>
        <p:spPr>
          <a:xfrm>
            <a:off x="1563092" y="2283717"/>
            <a:ext cx="1857834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rgbClr val="C00000"/>
                </a:solidFill>
              </a:rPr>
              <a:t>Service Info,</a:t>
            </a:r>
          </a:p>
          <a:p>
            <a:pPr algn="ctr"/>
            <a:r>
              <a:rPr lang="en-US" altLang="ko-KR" sz="1100">
                <a:solidFill>
                  <a:srgbClr val="C00000"/>
                </a:solidFill>
              </a:rPr>
              <a:t>Routing Info</a:t>
            </a:r>
            <a:endParaRPr lang="ko-KR" altLang="en-US" sz="1100">
              <a:solidFill>
                <a:srgbClr val="C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A20AA7-25C9-453E-B64D-59058FB36796}"/>
              </a:ext>
            </a:extLst>
          </p:cNvPr>
          <p:cNvSpPr txBox="1"/>
          <p:nvPr/>
        </p:nvSpPr>
        <p:spPr>
          <a:xfrm>
            <a:off x="5802702" y="2262776"/>
            <a:ext cx="150333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accent3">
                    <a:lumMod val="75000"/>
                  </a:schemeClr>
                </a:solidFill>
              </a:rPr>
              <a:t>TLS Cert</a:t>
            </a:r>
            <a:endParaRPr lang="ko-KR" altLang="en-US" sz="110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48E3304-0DA9-42B7-A102-AC0603A92D79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>
            <a:off x="4572000" y="2067694"/>
            <a:ext cx="1513196" cy="1071004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D2B73C4-82B3-41D5-A1F2-4EE03938FF53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flipH="1">
            <a:off x="3068668" y="2067694"/>
            <a:ext cx="1503332" cy="1071004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478D2F-0AF1-4E2E-8745-10256E11F7F9}"/>
              </a:ext>
            </a:extLst>
          </p:cNvPr>
          <p:cNvSpPr txBox="1"/>
          <p:nvPr/>
        </p:nvSpPr>
        <p:spPr>
          <a:xfrm>
            <a:off x="3885539" y="2200240"/>
            <a:ext cx="137053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Policy, </a:t>
            </a:r>
          </a:p>
          <a:p>
            <a:pPr algn="ctr"/>
            <a:r>
              <a:rPr lang="en-US" altLang="ko-KR" sz="1100">
                <a:solidFill>
                  <a:schemeClr val="tx2"/>
                </a:solidFill>
              </a:rPr>
              <a:t>Metric</a:t>
            </a:r>
            <a:endParaRPr lang="ko-KR" altLang="en-US" sz="1100">
              <a:solidFill>
                <a:schemeClr val="tx2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ADCB343-2E87-464D-9DF0-35FDA54CAD91}"/>
              </a:ext>
            </a:extLst>
          </p:cNvPr>
          <p:cNvSpPr/>
          <p:nvPr/>
        </p:nvSpPr>
        <p:spPr>
          <a:xfrm>
            <a:off x="5767104" y="976424"/>
            <a:ext cx="1109152" cy="3358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Prometheus</a:t>
            </a:r>
          </a:p>
          <a:p>
            <a:pPr algn="ctr"/>
            <a:r>
              <a:rPr lang="en-US" altLang="ko-KR" sz="1100"/>
              <a:t>(Adaptor)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E4A5F02-280A-457E-9827-0FB1C6A130D7}"/>
              </a:ext>
            </a:extLst>
          </p:cNvPr>
          <p:cNvSpPr/>
          <p:nvPr/>
        </p:nvSpPr>
        <p:spPr>
          <a:xfrm>
            <a:off x="5767104" y="1430535"/>
            <a:ext cx="1109152" cy="3358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Stackdriver</a:t>
            </a:r>
          </a:p>
          <a:p>
            <a:pPr algn="ctr"/>
            <a:r>
              <a:rPr lang="en-US" altLang="ko-KR" sz="1100"/>
              <a:t>(Adaptor)</a:t>
            </a:r>
            <a:endParaRPr lang="ko-KR" altLang="en-US" sz="110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FC8ED53-0AD3-4A0C-8B9A-851B8F610457}"/>
              </a:ext>
            </a:extLst>
          </p:cNvPr>
          <p:cNvCxnSpPr>
            <a:cxnSpLocks/>
            <a:stCxn id="2" idx="3"/>
            <a:endCxn id="34" idx="1"/>
          </p:cNvCxnSpPr>
          <p:nvPr/>
        </p:nvCxnSpPr>
        <p:spPr>
          <a:xfrm flipV="1">
            <a:off x="5220072" y="1144355"/>
            <a:ext cx="547032" cy="7411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FE0763D-4732-447B-B7BE-B88FF1BAF656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 flipV="1">
            <a:off x="5220072" y="1598466"/>
            <a:ext cx="547032" cy="28699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FC1BA85-0000-4E67-B51B-6CB3207E4E2F}"/>
              </a:ext>
            </a:extLst>
          </p:cNvPr>
          <p:cNvSpPr txBox="1"/>
          <p:nvPr/>
        </p:nvSpPr>
        <p:spPr>
          <a:xfrm>
            <a:off x="4858051" y="1400971"/>
            <a:ext cx="64150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/>
              <a:t>Metric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41093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CB2DE4D-9961-4311-BF58-3C5512252A22}"/>
              </a:ext>
            </a:extLst>
          </p:cNvPr>
          <p:cNvSpPr/>
          <p:nvPr/>
        </p:nvSpPr>
        <p:spPr>
          <a:xfrm>
            <a:off x="2195736" y="1521060"/>
            <a:ext cx="4752528" cy="7626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Istiod</a:t>
            </a:r>
            <a:endParaRPr lang="ko-KR" altLang="en-US" sz="140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istio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4B72369-51D5-45BF-AB20-4F4B938CB4B6}"/>
              </a:ext>
            </a:extLst>
          </p:cNvPr>
          <p:cNvSpPr/>
          <p:nvPr/>
        </p:nvSpPr>
        <p:spPr>
          <a:xfrm>
            <a:off x="2267744" y="1853973"/>
            <a:ext cx="1296144" cy="36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Istio Pilot</a:t>
            </a:r>
            <a:endParaRPr lang="ko-KR" altLang="en-US" sz="14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4A94E02-059D-4272-BD32-F0B10A2A4A21}"/>
              </a:ext>
            </a:extLst>
          </p:cNvPr>
          <p:cNvSpPr/>
          <p:nvPr/>
        </p:nvSpPr>
        <p:spPr>
          <a:xfrm>
            <a:off x="5580112" y="1853973"/>
            <a:ext cx="1296144" cy="36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Istio Citadel</a:t>
            </a:r>
            <a:endParaRPr lang="ko-KR" altLang="en-US" sz="14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8B3AB51-60C9-4118-B310-128518CD3834}"/>
              </a:ext>
            </a:extLst>
          </p:cNvPr>
          <p:cNvCxnSpPr>
            <a:cxnSpLocks/>
          </p:cNvCxnSpPr>
          <p:nvPr/>
        </p:nvCxnSpPr>
        <p:spPr>
          <a:xfrm>
            <a:off x="755576" y="2747213"/>
            <a:ext cx="770485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80D33ED-2E69-4893-87A4-EF3EE787BEB1}"/>
              </a:ext>
            </a:extLst>
          </p:cNvPr>
          <p:cNvSpPr txBox="1"/>
          <p:nvPr/>
        </p:nvSpPr>
        <p:spPr>
          <a:xfrm>
            <a:off x="546118" y="2357849"/>
            <a:ext cx="1937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Control Plan</a:t>
            </a:r>
            <a:endParaRPr lang="ko-KR" altLang="en-US" sz="1400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9CD06F-DAFF-4CDA-AEBD-F572E62D88B8}"/>
              </a:ext>
            </a:extLst>
          </p:cNvPr>
          <p:cNvSpPr txBox="1"/>
          <p:nvPr/>
        </p:nvSpPr>
        <p:spPr>
          <a:xfrm>
            <a:off x="546118" y="2815532"/>
            <a:ext cx="1937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Data Plan</a:t>
            </a:r>
            <a:endParaRPr lang="ko-KR" altLang="en-US" sz="1400" b="1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DAB993D-810A-43AF-B447-9826BD957539}"/>
              </a:ext>
            </a:extLst>
          </p:cNvPr>
          <p:cNvSpPr/>
          <p:nvPr/>
        </p:nvSpPr>
        <p:spPr>
          <a:xfrm>
            <a:off x="2267742" y="3032493"/>
            <a:ext cx="1584178" cy="1699485"/>
          </a:xfrm>
          <a:prstGeom prst="roundRect">
            <a:avLst>
              <a:gd name="adj" fmla="val 56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1193B69-8AE4-46C8-8DE5-9DC6FFEAD8BA}"/>
              </a:ext>
            </a:extLst>
          </p:cNvPr>
          <p:cNvSpPr/>
          <p:nvPr/>
        </p:nvSpPr>
        <p:spPr>
          <a:xfrm>
            <a:off x="3931021" y="1854777"/>
            <a:ext cx="1296144" cy="36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Istio Gallery</a:t>
            </a:r>
            <a:endParaRPr lang="ko-KR" altLang="en-US" sz="14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8946450-F94A-47A3-A7A0-768126968021}"/>
              </a:ext>
            </a:extLst>
          </p:cNvPr>
          <p:cNvSpPr/>
          <p:nvPr/>
        </p:nvSpPr>
        <p:spPr>
          <a:xfrm>
            <a:off x="2379512" y="3138698"/>
            <a:ext cx="1378311" cy="4308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Envoy Sidecar</a:t>
            </a:r>
          </a:p>
          <a:p>
            <a:pPr algn="ctr"/>
            <a:r>
              <a:rPr lang="en-US" altLang="ko-KR" sz="1400"/>
              <a:t>Container</a:t>
            </a:r>
            <a:endParaRPr lang="ko-KR" altLang="en-US" sz="140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05FEBB3-9237-4C4A-BBEA-ACF2D32063B2}"/>
              </a:ext>
            </a:extLst>
          </p:cNvPr>
          <p:cNvSpPr/>
          <p:nvPr/>
        </p:nvSpPr>
        <p:spPr>
          <a:xfrm>
            <a:off x="2379512" y="3795886"/>
            <a:ext cx="1378311" cy="648072"/>
          </a:xfrm>
          <a:prstGeom prst="roundRect">
            <a:avLst>
              <a:gd name="adj" fmla="val 84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 Container (Service)</a:t>
            </a:r>
            <a:endParaRPr lang="ko-KR" altLang="en-US" sz="14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CBB8B62-D9CC-4293-8B0D-4DD838D053B7}"/>
              </a:ext>
            </a:extLst>
          </p:cNvPr>
          <p:cNvSpPr/>
          <p:nvPr/>
        </p:nvSpPr>
        <p:spPr>
          <a:xfrm>
            <a:off x="5292080" y="3032493"/>
            <a:ext cx="1584178" cy="1699485"/>
          </a:xfrm>
          <a:prstGeom prst="roundRect">
            <a:avLst>
              <a:gd name="adj" fmla="val 56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C84BC6B-636B-4C3B-86BA-31EECC0CB58A}"/>
              </a:ext>
            </a:extLst>
          </p:cNvPr>
          <p:cNvSpPr/>
          <p:nvPr/>
        </p:nvSpPr>
        <p:spPr>
          <a:xfrm>
            <a:off x="5396040" y="3138698"/>
            <a:ext cx="1378311" cy="4308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Envoy Sidecar</a:t>
            </a:r>
          </a:p>
          <a:p>
            <a:pPr algn="ctr"/>
            <a:r>
              <a:rPr lang="en-US" altLang="ko-KR" sz="1400"/>
              <a:t>Container</a:t>
            </a:r>
            <a:endParaRPr lang="ko-KR" altLang="en-US" sz="14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2C8FB89-6702-4694-82CD-216649078B59}"/>
              </a:ext>
            </a:extLst>
          </p:cNvPr>
          <p:cNvSpPr/>
          <p:nvPr/>
        </p:nvSpPr>
        <p:spPr>
          <a:xfrm>
            <a:off x="5396040" y="3795886"/>
            <a:ext cx="1378311" cy="648072"/>
          </a:xfrm>
          <a:prstGeom prst="roundRect">
            <a:avLst>
              <a:gd name="adj" fmla="val 84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 Container (Service)</a:t>
            </a:r>
            <a:endParaRPr lang="ko-KR" altLang="en-US" sz="14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30910B9-BECA-44DA-B857-FD6B9700E337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3757823" y="3354109"/>
            <a:ext cx="1638217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4669EE0-4BA2-435A-9F05-ACD4C5D654A3}"/>
              </a:ext>
            </a:extLst>
          </p:cNvPr>
          <p:cNvSpPr txBox="1"/>
          <p:nvPr/>
        </p:nvSpPr>
        <p:spPr>
          <a:xfrm>
            <a:off x="3603175" y="3320117"/>
            <a:ext cx="193765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/>
              <a:t>HTTP/1.1, HTTP/2 </a:t>
            </a:r>
          </a:p>
          <a:p>
            <a:pPr algn="ctr"/>
            <a:r>
              <a:rPr lang="en-US" altLang="ko-KR" sz="1100"/>
              <a:t>gRPC, TCP (with TLS)</a:t>
            </a:r>
            <a:endParaRPr lang="ko-KR" altLang="en-US" sz="11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F296AC7-043E-4283-A0B2-C4601D195B9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3068668" y="3569520"/>
            <a:ext cx="0" cy="22636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9A52169-39C4-4BD1-8DE6-B4CE804C4B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085196" y="3569520"/>
            <a:ext cx="0" cy="22636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5E0FBB9-DFF7-4AD7-845D-42BB1D7A2F71}"/>
              </a:ext>
            </a:extLst>
          </p:cNvPr>
          <p:cNvCxnSpPr>
            <a:cxnSpLocks/>
          </p:cNvCxnSpPr>
          <p:nvPr/>
        </p:nvCxnSpPr>
        <p:spPr>
          <a:xfrm>
            <a:off x="2915816" y="2831207"/>
            <a:ext cx="0" cy="30749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2A6DA01-6CF3-428C-B318-828BF9D4A40C}"/>
              </a:ext>
            </a:extLst>
          </p:cNvPr>
          <p:cNvSpPr txBox="1"/>
          <p:nvPr/>
        </p:nvSpPr>
        <p:spPr>
          <a:xfrm>
            <a:off x="2714166" y="2283718"/>
            <a:ext cx="1857834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rgbClr val="C00000"/>
                </a:solidFill>
              </a:rPr>
              <a:t>Service Info, Routing Info,</a:t>
            </a:r>
          </a:p>
          <a:p>
            <a:pPr algn="ctr"/>
            <a:r>
              <a:rPr lang="en-US" altLang="ko-KR" sz="1100">
                <a:solidFill>
                  <a:srgbClr val="C00000"/>
                </a:solidFill>
              </a:rPr>
              <a:t>Policy, TLS Cert</a:t>
            </a:r>
            <a:endParaRPr lang="ko-KR" altLang="en-US" sz="1100">
              <a:solidFill>
                <a:srgbClr val="C00000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31B9ED0-5707-4315-A0C0-10C2C82C8609}"/>
              </a:ext>
            </a:extLst>
          </p:cNvPr>
          <p:cNvSpPr/>
          <p:nvPr/>
        </p:nvSpPr>
        <p:spPr>
          <a:xfrm>
            <a:off x="7301211" y="1662399"/>
            <a:ext cx="1109152" cy="3358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Prometheus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22B5015-D6F5-4308-A827-7354EDAC721A}"/>
              </a:ext>
            </a:extLst>
          </p:cNvPr>
          <p:cNvSpPr/>
          <p:nvPr/>
        </p:nvSpPr>
        <p:spPr>
          <a:xfrm>
            <a:off x="7301211" y="2116510"/>
            <a:ext cx="1109152" cy="3358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Jaeger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3C38F6B-CC0E-4ABC-99C3-34E161F36BF0}"/>
              </a:ext>
            </a:extLst>
          </p:cNvPr>
          <p:cNvCxnSpPr>
            <a:cxnSpLocks/>
          </p:cNvCxnSpPr>
          <p:nvPr/>
        </p:nvCxnSpPr>
        <p:spPr>
          <a:xfrm>
            <a:off x="2915816" y="2831207"/>
            <a:ext cx="3016528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003A5A6-9A2C-41E8-9248-EF946F62D16D}"/>
              </a:ext>
            </a:extLst>
          </p:cNvPr>
          <p:cNvCxnSpPr>
            <a:cxnSpLocks/>
          </p:cNvCxnSpPr>
          <p:nvPr/>
        </p:nvCxnSpPr>
        <p:spPr>
          <a:xfrm>
            <a:off x="5932344" y="2831207"/>
            <a:ext cx="0" cy="30749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C2A7791-3E73-4BA5-B975-3641C24E2184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4572000" y="2283718"/>
            <a:ext cx="0" cy="54748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A189B06-88A5-45AC-A6FF-991688BB9D65}"/>
              </a:ext>
            </a:extLst>
          </p:cNvPr>
          <p:cNvCxnSpPr>
            <a:cxnSpLocks/>
          </p:cNvCxnSpPr>
          <p:nvPr/>
        </p:nvCxnSpPr>
        <p:spPr>
          <a:xfrm>
            <a:off x="3211656" y="2912331"/>
            <a:ext cx="0" cy="226367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344CF32-FDB1-4CAE-B9E3-8A18D161FE6B}"/>
              </a:ext>
            </a:extLst>
          </p:cNvPr>
          <p:cNvCxnSpPr>
            <a:cxnSpLocks/>
          </p:cNvCxnSpPr>
          <p:nvPr/>
        </p:nvCxnSpPr>
        <p:spPr>
          <a:xfrm>
            <a:off x="3211656" y="2912331"/>
            <a:ext cx="3952632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EDFED05-A4D1-4E9D-BBD3-AFEA94FE9BD6}"/>
              </a:ext>
            </a:extLst>
          </p:cNvPr>
          <p:cNvCxnSpPr>
            <a:cxnSpLocks/>
          </p:cNvCxnSpPr>
          <p:nvPr/>
        </p:nvCxnSpPr>
        <p:spPr>
          <a:xfrm>
            <a:off x="6228184" y="2912331"/>
            <a:ext cx="0" cy="226367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F8E320A-1CD5-4BD9-9E65-AEA15CDC739C}"/>
              </a:ext>
            </a:extLst>
          </p:cNvPr>
          <p:cNvCxnSpPr>
            <a:cxnSpLocks/>
          </p:cNvCxnSpPr>
          <p:nvPr/>
        </p:nvCxnSpPr>
        <p:spPr>
          <a:xfrm>
            <a:off x="7164288" y="1829983"/>
            <a:ext cx="0" cy="109103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EBB89324-0596-4834-AE0A-66A992DE2C56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7164288" y="2283718"/>
            <a:ext cx="136923" cy="723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6C9B6BE-ABE6-4F16-A07A-DC2A453477F5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7164288" y="1829983"/>
            <a:ext cx="136923" cy="347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4696E29-49D9-4215-8CBB-4BF96BEE1734}"/>
              </a:ext>
            </a:extLst>
          </p:cNvPr>
          <p:cNvSpPr txBox="1"/>
          <p:nvPr/>
        </p:nvSpPr>
        <p:spPr>
          <a:xfrm>
            <a:off x="6948264" y="2729921"/>
            <a:ext cx="92829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Metric</a:t>
            </a:r>
            <a:endParaRPr lang="ko-KR" alt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85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DAF6F-36A8-4218-B6A6-DDEC7E90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DAEA3F-4B24-4A62-8C09-1B4372D30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334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E932BDCF-AFD8-4F7D-9958-CA8B66EC24A3}"/>
              </a:ext>
            </a:extLst>
          </p:cNvPr>
          <p:cNvSpPr/>
          <p:nvPr/>
        </p:nvSpPr>
        <p:spPr>
          <a:xfrm>
            <a:off x="179513" y="2067694"/>
            <a:ext cx="1728191" cy="151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Service</a:t>
            </a:r>
            <a:r>
              <a:rPr lang="ko-KR" altLang="en-US"/>
              <a:t> </a:t>
            </a:r>
            <a:r>
              <a:rPr lang="en-US" altLang="ko-KR"/>
              <a:t>Mesh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F5ACDCE-B742-41F7-B122-146C08339377}"/>
              </a:ext>
            </a:extLst>
          </p:cNvPr>
          <p:cNvSpPr/>
          <p:nvPr/>
        </p:nvSpPr>
        <p:spPr>
          <a:xfrm>
            <a:off x="323528" y="3003798"/>
            <a:ext cx="143687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Primitive NF</a:t>
            </a:r>
            <a:endParaRPr lang="ko-KR" altLang="en-US" sz="140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086F368-766A-4346-9BA9-DA4DC6FCFAA8}"/>
              </a:ext>
            </a:extLst>
          </p:cNvPr>
          <p:cNvSpPr/>
          <p:nvPr/>
        </p:nvSpPr>
        <p:spPr>
          <a:xfrm>
            <a:off x="326813" y="2427734"/>
            <a:ext cx="143687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Business Logic</a:t>
            </a:r>
            <a:endParaRPr lang="ko-KR" altLang="en-US" sz="14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DEA222B-7605-488D-8B9C-8526D70D326C}"/>
              </a:ext>
            </a:extLst>
          </p:cNvPr>
          <p:cNvSpPr/>
          <p:nvPr/>
        </p:nvSpPr>
        <p:spPr>
          <a:xfrm>
            <a:off x="2199021" y="2643758"/>
            <a:ext cx="1364867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A1A71F6-05F1-4C4B-95E9-8BBEFC33E875}"/>
              </a:ext>
            </a:extLst>
          </p:cNvPr>
          <p:cNvSpPr/>
          <p:nvPr/>
        </p:nvSpPr>
        <p:spPr>
          <a:xfrm>
            <a:off x="2346320" y="3003798"/>
            <a:ext cx="10735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 NF</a:t>
            </a:r>
            <a:endParaRPr lang="ko-KR" altLang="en-US" sz="14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1229EA-00A9-4277-AE8D-06E24C8D762A}"/>
              </a:ext>
            </a:extLst>
          </p:cNvPr>
          <p:cNvSpPr/>
          <p:nvPr/>
        </p:nvSpPr>
        <p:spPr>
          <a:xfrm>
            <a:off x="7236296" y="2067694"/>
            <a:ext cx="1728191" cy="151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37AACD0-BB7C-4A45-913B-F1BBD8783F10}"/>
              </a:ext>
            </a:extLst>
          </p:cNvPr>
          <p:cNvSpPr/>
          <p:nvPr/>
        </p:nvSpPr>
        <p:spPr>
          <a:xfrm>
            <a:off x="7383596" y="3003798"/>
            <a:ext cx="143687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Primitive NF</a:t>
            </a:r>
            <a:endParaRPr lang="ko-KR" altLang="en-US" sz="140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2ABF27D-6326-4926-B0A8-614E7D2CF06B}"/>
              </a:ext>
            </a:extLst>
          </p:cNvPr>
          <p:cNvSpPr/>
          <p:nvPr/>
        </p:nvSpPr>
        <p:spPr>
          <a:xfrm>
            <a:off x="7383596" y="2427734"/>
            <a:ext cx="143687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Business Logic</a:t>
            </a:r>
            <a:endParaRPr lang="ko-KR" altLang="en-US" sz="140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A3A8A91-F33E-45FA-8730-FB1FA57CD267}"/>
              </a:ext>
            </a:extLst>
          </p:cNvPr>
          <p:cNvSpPr/>
          <p:nvPr/>
        </p:nvSpPr>
        <p:spPr>
          <a:xfrm>
            <a:off x="5580112" y="2643758"/>
            <a:ext cx="1364867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2C1C331-E100-4BAF-860E-7F4137A11CEF}"/>
              </a:ext>
            </a:extLst>
          </p:cNvPr>
          <p:cNvSpPr/>
          <p:nvPr/>
        </p:nvSpPr>
        <p:spPr>
          <a:xfrm>
            <a:off x="5727411" y="3003798"/>
            <a:ext cx="10735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 NF</a:t>
            </a:r>
            <a:endParaRPr lang="ko-KR" altLang="en-US" sz="140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C668EDD-A0AD-4916-B15D-98E8013739C9}"/>
              </a:ext>
            </a:extLst>
          </p:cNvPr>
          <p:cNvCxnSpPr>
            <a:cxnSpLocks/>
            <a:stCxn id="73" idx="3"/>
            <a:endCxn id="84" idx="1"/>
          </p:cNvCxnSpPr>
          <p:nvPr/>
        </p:nvCxnSpPr>
        <p:spPr>
          <a:xfrm>
            <a:off x="3563888" y="3111810"/>
            <a:ext cx="201622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397F25A-433D-4114-B999-7B775E723D7A}"/>
              </a:ext>
            </a:extLst>
          </p:cNvPr>
          <p:cNvSpPr/>
          <p:nvPr/>
        </p:nvSpPr>
        <p:spPr>
          <a:xfrm>
            <a:off x="3779912" y="1689348"/>
            <a:ext cx="158417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Control Plane</a:t>
            </a:r>
            <a:endParaRPr lang="ko-KR" altLang="en-US" sz="140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5970C3C-CEB6-4758-98C1-DA17A29DCD2A}"/>
              </a:ext>
            </a:extLst>
          </p:cNvPr>
          <p:cNvCxnSpPr>
            <a:cxnSpLocks/>
            <a:stCxn id="73" idx="0"/>
            <a:endCxn id="88" idx="1"/>
          </p:cNvCxnSpPr>
          <p:nvPr/>
        </p:nvCxnSpPr>
        <p:spPr>
          <a:xfrm flipV="1">
            <a:off x="2881455" y="1905372"/>
            <a:ext cx="898457" cy="73838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A7FE75BE-2597-4457-A9AB-F67BDB9585A8}"/>
              </a:ext>
            </a:extLst>
          </p:cNvPr>
          <p:cNvCxnSpPr>
            <a:cxnSpLocks/>
            <a:stCxn id="84" idx="0"/>
            <a:endCxn id="88" idx="3"/>
          </p:cNvCxnSpPr>
          <p:nvPr/>
        </p:nvCxnSpPr>
        <p:spPr>
          <a:xfrm flipH="1" flipV="1">
            <a:off x="5364088" y="1905372"/>
            <a:ext cx="898458" cy="73838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882B79AD-1429-4BEB-87CE-569B46432D64}"/>
              </a:ext>
            </a:extLst>
          </p:cNvPr>
          <p:cNvCxnSpPr>
            <a:cxnSpLocks/>
            <a:stCxn id="57" idx="3"/>
            <a:endCxn id="73" idx="1"/>
          </p:cNvCxnSpPr>
          <p:nvPr/>
        </p:nvCxnSpPr>
        <p:spPr>
          <a:xfrm flipV="1">
            <a:off x="1760404" y="3111810"/>
            <a:ext cx="438617" cy="10801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516CA481-3042-4176-99AA-F91FC40DCCE9}"/>
              </a:ext>
            </a:extLst>
          </p:cNvPr>
          <p:cNvCxnSpPr>
            <a:cxnSpLocks/>
            <a:stCxn id="81" idx="1"/>
            <a:endCxn id="84" idx="3"/>
          </p:cNvCxnSpPr>
          <p:nvPr/>
        </p:nvCxnSpPr>
        <p:spPr>
          <a:xfrm flipH="1" flipV="1">
            <a:off x="6944979" y="3111810"/>
            <a:ext cx="438617" cy="10801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8E879CB-F662-46D5-B657-7FAD8CA7712B}"/>
              </a:ext>
            </a:extLst>
          </p:cNvPr>
          <p:cNvSpPr txBox="1"/>
          <p:nvPr/>
        </p:nvSpPr>
        <p:spPr>
          <a:xfrm>
            <a:off x="3603175" y="2579370"/>
            <a:ext cx="19376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HTTP 1.x / HTTP 2 / gRPC / TCP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46696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Service</a:t>
            </a:r>
            <a:r>
              <a:rPr lang="ko-KR" altLang="en-US"/>
              <a:t> </a:t>
            </a:r>
            <a:r>
              <a:rPr lang="en-US" altLang="ko-KR"/>
              <a:t>Mesh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63CE87-20DE-4DD2-90E3-CE6736779811}"/>
              </a:ext>
            </a:extLst>
          </p:cNvPr>
          <p:cNvSpPr/>
          <p:nvPr/>
        </p:nvSpPr>
        <p:spPr>
          <a:xfrm>
            <a:off x="611560" y="1452388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D109E9D-C803-4FCF-BF77-89FD7ECC19C9}"/>
              </a:ext>
            </a:extLst>
          </p:cNvPr>
          <p:cNvSpPr/>
          <p:nvPr/>
        </p:nvSpPr>
        <p:spPr>
          <a:xfrm>
            <a:off x="755575" y="1589556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CFB3FA9-3500-43EB-A79F-AC8998744857}"/>
              </a:ext>
            </a:extLst>
          </p:cNvPr>
          <p:cNvSpPr/>
          <p:nvPr/>
        </p:nvSpPr>
        <p:spPr>
          <a:xfrm>
            <a:off x="2051719" y="1589556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9366AB-061A-43BF-A740-FB5E3B1BC055}"/>
              </a:ext>
            </a:extLst>
          </p:cNvPr>
          <p:cNvSpPr/>
          <p:nvPr/>
        </p:nvSpPr>
        <p:spPr>
          <a:xfrm>
            <a:off x="3347864" y="1452388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63068E5-4055-41F1-8160-EFCF3AB19034}"/>
              </a:ext>
            </a:extLst>
          </p:cNvPr>
          <p:cNvSpPr/>
          <p:nvPr/>
        </p:nvSpPr>
        <p:spPr>
          <a:xfrm>
            <a:off x="3491879" y="1589556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53DBD60-ECBE-4636-9AD4-68E0B42DDE0D}"/>
              </a:ext>
            </a:extLst>
          </p:cNvPr>
          <p:cNvSpPr/>
          <p:nvPr/>
        </p:nvSpPr>
        <p:spPr>
          <a:xfrm>
            <a:off x="4788023" y="1589556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0700C1-AC0D-4C5F-99E9-5D2C0B62287C}"/>
              </a:ext>
            </a:extLst>
          </p:cNvPr>
          <p:cNvSpPr/>
          <p:nvPr/>
        </p:nvSpPr>
        <p:spPr>
          <a:xfrm>
            <a:off x="6084168" y="1452388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8B581D1-0067-46A3-8BE9-18A73C34AE58}"/>
              </a:ext>
            </a:extLst>
          </p:cNvPr>
          <p:cNvSpPr/>
          <p:nvPr/>
        </p:nvSpPr>
        <p:spPr>
          <a:xfrm>
            <a:off x="6228183" y="1589556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E5F8479-AEDB-4F51-A383-F22B10C6E36A}"/>
              </a:ext>
            </a:extLst>
          </p:cNvPr>
          <p:cNvSpPr/>
          <p:nvPr/>
        </p:nvSpPr>
        <p:spPr>
          <a:xfrm>
            <a:off x="7524327" y="1589556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F0C2F70-6E1E-48A3-B7DE-090AE6388B2F}"/>
              </a:ext>
            </a:extLst>
          </p:cNvPr>
          <p:cNvSpPr/>
          <p:nvPr/>
        </p:nvSpPr>
        <p:spPr>
          <a:xfrm>
            <a:off x="611560" y="2399290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0B006F8-11D8-4D7F-9037-FFDAAEB476A7}"/>
              </a:ext>
            </a:extLst>
          </p:cNvPr>
          <p:cNvSpPr/>
          <p:nvPr/>
        </p:nvSpPr>
        <p:spPr>
          <a:xfrm>
            <a:off x="755575" y="2536458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304E21B-85F2-4002-81E1-0EF91650CDA6}"/>
              </a:ext>
            </a:extLst>
          </p:cNvPr>
          <p:cNvSpPr/>
          <p:nvPr/>
        </p:nvSpPr>
        <p:spPr>
          <a:xfrm>
            <a:off x="2051719" y="2536458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4E5D9EC-D809-4939-B25E-E79517906965}"/>
              </a:ext>
            </a:extLst>
          </p:cNvPr>
          <p:cNvSpPr/>
          <p:nvPr/>
        </p:nvSpPr>
        <p:spPr>
          <a:xfrm>
            <a:off x="3347864" y="2399290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A6823FC-862C-4EAA-BA98-4EA8CE55C1F7}"/>
              </a:ext>
            </a:extLst>
          </p:cNvPr>
          <p:cNvSpPr/>
          <p:nvPr/>
        </p:nvSpPr>
        <p:spPr>
          <a:xfrm>
            <a:off x="3491879" y="2536458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926FE2B-7FAC-43FE-A674-C3A6DC982ADA}"/>
              </a:ext>
            </a:extLst>
          </p:cNvPr>
          <p:cNvSpPr/>
          <p:nvPr/>
        </p:nvSpPr>
        <p:spPr>
          <a:xfrm>
            <a:off x="4788023" y="2536458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4FDD632-AFDE-40E4-9908-500316DCDDC0}"/>
              </a:ext>
            </a:extLst>
          </p:cNvPr>
          <p:cNvSpPr/>
          <p:nvPr/>
        </p:nvSpPr>
        <p:spPr>
          <a:xfrm>
            <a:off x="6084168" y="2399290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A8F3C97-AABD-4178-B1FD-C20B83DE526E}"/>
              </a:ext>
            </a:extLst>
          </p:cNvPr>
          <p:cNvSpPr/>
          <p:nvPr/>
        </p:nvSpPr>
        <p:spPr>
          <a:xfrm>
            <a:off x="6228183" y="2536458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C95722D-6E31-48EC-8482-893D88B8BE9E}"/>
              </a:ext>
            </a:extLst>
          </p:cNvPr>
          <p:cNvSpPr/>
          <p:nvPr/>
        </p:nvSpPr>
        <p:spPr>
          <a:xfrm>
            <a:off x="7524327" y="2536458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DA89538-B449-4221-B9B3-5AE84BA4A261}"/>
              </a:ext>
            </a:extLst>
          </p:cNvPr>
          <p:cNvSpPr/>
          <p:nvPr/>
        </p:nvSpPr>
        <p:spPr>
          <a:xfrm>
            <a:off x="611560" y="3346192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1C26469-58FD-4849-9DC1-9CF9EA4BB5D9}"/>
              </a:ext>
            </a:extLst>
          </p:cNvPr>
          <p:cNvSpPr/>
          <p:nvPr/>
        </p:nvSpPr>
        <p:spPr>
          <a:xfrm>
            <a:off x="755575" y="3483360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4C865C05-1EA8-427F-835F-2A749022C2A9}"/>
              </a:ext>
            </a:extLst>
          </p:cNvPr>
          <p:cNvSpPr/>
          <p:nvPr/>
        </p:nvSpPr>
        <p:spPr>
          <a:xfrm>
            <a:off x="2051719" y="3483360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EF2D8F4-2C0F-4BB8-9C1A-F7BDB735AD55}"/>
              </a:ext>
            </a:extLst>
          </p:cNvPr>
          <p:cNvSpPr/>
          <p:nvPr/>
        </p:nvSpPr>
        <p:spPr>
          <a:xfrm>
            <a:off x="3347864" y="3346192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427A5D7D-00FC-461A-BBCB-210676FE0E34}"/>
              </a:ext>
            </a:extLst>
          </p:cNvPr>
          <p:cNvSpPr/>
          <p:nvPr/>
        </p:nvSpPr>
        <p:spPr>
          <a:xfrm>
            <a:off x="3491879" y="3483360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8FFF4820-29E3-4861-AD03-92BEB727D1FB}"/>
              </a:ext>
            </a:extLst>
          </p:cNvPr>
          <p:cNvSpPr/>
          <p:nvPr/>
        </p:nvSpPr>
        <p:spPr>
          <a:xfrm>
            <a:off x="4788023" y="3483360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B8C467-08D5-446E-B7C5-CFC88D7E3CBF}"/>
              </a:ext>
            </a:extLst>
          </p:cNvPr>
          <p:cNvSpPr/>
          <p:nvPr/>
        </p:nvSpPr>
        <p:spPr>
          <a:xfrm>
            <a:off x="6084168" y="3346192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2245D8C-E607-4FDF-A9DB-FB65424E72A6}"/>
              </a:ext>
            </a:extLst>
          </p:cNvPr>
          <p:cNvSpPr/>
          <p:nvPr/>
        </p:nvSpPr>
        <p:spPr>
          <a:xfrm>
            <a:off x="6228183" y="3483360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1930BBF-8DEA-41F2-802F-112130F7FD95}"/>
              </a:ext>
            </a:extLst>
          </p:cNvPr>
          <p:cNvSpPr/>
          <p:nvPr/>
        </p:nvSpPr>
        <p:spPr>
          <a:xfrm>
            <a:off x="7524327" y="3483360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232E28F-46C1-46C9-B393-00DB23E09304}"/>
              </a:ext>
            </a:extLst>
          </p:cNvPr>
          <p:cNvCxnSpPr>
            <a:stCxn id="5" idx="6"/>
            <a:endCxn id="9" idx="1"/>
          </p:cNvCxnSpPr>
          <p:nvPr/>
        </p:nvCxnSpPr>
        <p:spPr>
          <a:xfrm>
            <a:off x="1835695" y="1857254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F7D7A41-817A-41A2-8412-DBB492C89C19}"/>
              </a:ext>
            </a:extLst>
          </p:cNvPr>
          <p:cNvCxnSpPr>
            <a:cxnSpLocks/>
            <a:stCxn id="43" idx="6"/>
            <a:endCxn id="44" idx="1"/>
          </p:cNvCxnSpPr>
          <p:nvPr/>
        </p:nvCxnSpPr>
        <p:spPr>
          <a:xfrm>
            <a:off x="1835695" y="2804156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8EC73AAC-76D5-43E4-905F-C0FB5199834E}"/>
              </a:ext>
            </a:extLst>
          </p:cNvPr>
          <p:cNvCxnSpPr>
            <a:cxnSpLocks/>
            <a:stCxn id="56" idx="6"/>
            <a:endCxn id="58" idx="1"/>
          </p:cNvCxnSpPr>
          <p:nvPr/>
        </p:nvCxnSpPr>
        <p:spPr>
          <a:xfrm>
            <a:off x="1835695" y="3751058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34CCDC7-054B-4E76-9D91-5E53C84E2E89}"/>
              </a:ext>
            </a:extLst>
          </p:cNvPr>
          <p:cNvCxnSpPr>
            <a:cxnSpLocks/>
            <a:stCxn id="61" idx="6"/>
            <a:endCxn id="62" idx="1"/>
          </p:cNvCxnSpPr>
          <p:nvPr/>
        </p:nvCxnSpPr>
        <p:spPr>
          <a:xfrm>
            <a:off x="4571999" y="3751058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60B4FCB-EEEA-46D9-A54C-41AF5E31A147}"/>
              </a:ext>
            </a:extLst>
          </p:cNvPr>
          <p:cNvCxnSpPr>
            <a:cxnSpLocks/>
            <a:stCxn id="47" idx="6"/>
            <a:endCxn id="49" idx="1"/>
          </p:cNvCxnSpPr>
          <p:nvPr/>
        </p:nvCxnSpPr>
        <p:spPr>
          <a:xfrm>
            <a:off x="4571999" y="2804156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4885AC8-7685-455C-9113-2987770C341F}"/>
              </a:ext>
            </a:extLst>
          </p:cNvPr>
          <p:cNvCxnSpPr>
            <a:cxnSpLocks/>
            <a:stCxn id="35" idx="6"/>
            <a:endCxn id="36" idx="1"/>
          </p:cNvCxnSpPr>
          <p:nvPr/>
        </p:nvCxnSpPr>
        <p:spPr>
          <a:xfrm>
            <a:off x="4571999" y="1857254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0AF61D7-5C03-40D5-80B4-9581F56E22C3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308303" y="1857254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8DDF330-852B-42D6-A7DA-48117AB7BCE5}"/>
              </a:ext>
            </a:extLst>
          </p:cNvPr>
          <p:cNvCxnSpPr>
            <a:cxnSpLocks/>
            <a:stCxn id="52" idx="6"/>
            <a:endCxn id="53" idx="1"/>
          </p:cNvCxnSpPr>
          <p:nvPr/>
        </p:nvCxnSpPr>
        <p:spPr>
          <a:xfrm>
            <a:off x="7308303" y="2804156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1D940E69-9E8C-4CAD-BD8A-E00E62112E09}"/>
              </a:ext>
            </a:extLst>
          </p:cNvPr>
          <p:cNvCxnSpPr>
            <a:cxnSpLocks/>
            <a:stCxn id="64" idx="6"/>
            <a:endCxn id="65" idx="1"/>
          </p:cNvCxnSpPr>
          <p:nvPr/>
        </p:nvCxnSpPr>
        <p:spPr>
          <a:xfrm>
            <a:off x="7308303" y="3751058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A9072B6-DE1B-44DA-B28F-16E2A2966728}"/>
              </a:ext>
            </a:extLst>
          </p:cNvPr>
          <p:cNvCxnSpPr>
            <a:cxnSpLocks/>
            <a:stCxn id="9" idx="2"/>
            <a:endCxn id="49" idx="0"/>
          </p:cNvCxnSpPr>
          <p:nvPr/>
        </p:nvCxnSpPr>
        <p:spPr>
          <a:xfrm>
            <a:off x="2519771" y="2124952"/>
            <a:ext cx="2736304" cy="41150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09473C25-FCD3-4F8E-8CFF-667D64B9DEBA}"/>
              </a:ext>
            </a:extLst>
          </p:cNvPr>
          <p:cNvCxnSpPr>
            <a:cxnSpLocks/>
            <a:stCxn id="9" idx="2"/>
            <a:endCxn id="44" idx="0"/>
          </p:cNvCxnSpPr>
          <p:nvPr/>
        </p:nvCxnSpPr>
        <p:spPr>
          <a:xfrm>
            <a:off x="2519771" y="2124952"/>
            <a:ext cx="0" cy="41150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15F264D-3C1D-4C88-869B-1FBB544FDDD6}"/>
              </a:ext>
            </a:extLst>
          </p:cNvPr>
          <p:cNvCxnSpPr>
            <a:cxnSpLocks/>
            <a:stCxn id="40" idx="2"/>
            <a:endCxn id="53" idx="0"/>
          </p:cNvCxnSpPr>
          <p:nvPr/>
        </p:nvCxnSpPr>
        <p:spPr>
          <a:xfrm>
            <a:off x="7992379" y="2124952"/>
            <a:ext cx="0" cy="41150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1A35AA4-2A04-4C98-83AA-777D01041266}"/>
              </a:ext>
            </a:extLst>
          </p:cNvPr>
          <p:cNvCxnSpPr>
            <a:cxnSpLocks/>
            <a:stCxn id="58" idx="3"/>
            <a:endCxn id="49" idx="2"/>
          </p:cNvCxnSpPr>
          <p:nvPr/>
        </p:nvCxnSpPr>
        <p:spPr>
          <a:xfrm flipV="1">
            <a:off x="2987823" y="3071854"/>
            <a:ext cx="2268252" cy="6792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DC5373CA-5012-4299-8C8E-CA832C730F86}"/>
              </a:ext>
            </a:extLst>
          </p:cNvPr>
          <p:cNvCxnSpPr>
            <a:cxnSpLocks/>
            <a:stCxn id="36" idx="2"/>
            <a:endCxn id="49" idx="0"/>
          </p:cNvCxnSpPr>
          <p:nvPr/>
        </p:nvCxnSpPr>
        <p:spPr>
          <a:xfrm>
            <a:off x="5256075" y="2124952"/>
            <a:ext cx="0" cy="41150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550B21B-98B3-41F8-A053-AA17FA46E692}"/>
              </a:ext>
            </a:extLst>
          </p:cNvPr>
          <p:cNvCxnSpPr>
            <a:cxnSpLocks/>
            <a:stCxn id="62" idx="0"/>
            <a:endCxn id="53" idx="2"/>
          </p:cNvCxnSpPr>
          <p:nvPr/>
        </p:nvCxnSpPr>
        <p:spPr>
          <a:xfrm flipV="1">
            <a:off x="5256075" y="3071854"/>
            <a:ext cx="2736304" cy="41150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4B1DD0B-FA78-4AEC-8260-82F6FF017D6E}"/>
              </a:ext>
            </a:extLst>
          </p:cNvPr>
          <p:cNvCxnSpPr>
            <a:cxnSpLocks/>
            <a:stCxn id="53" idx="2"/>
            <a:endCxn id="65" idx="0"/>
          </p:cNvCxnSpPr>
          <p:nvPr/>
        </p:nvCxnSpPr>
        <p:spPr>
          <a:xfrm>
            <a:off x="7992379" y="3071854"/>
            <a:ext cx="0" cy="41150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686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42216</TotalTime>
  <Words>181</Words>
  <Application>Microsoft Office PowerPoint</Application>
  <PresentationFormat>화면 슬라이드 쇼(16:9)</PresentationFormat>
  <Paragraphs>86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istio Architecture</vt:lpstr>
      <vt:lpstr>istio Architecture</vt:lpstr>
      <vt:lpstr>PowerPoint 프레젠테이션</vt:lpstr>
      <vt:lpstr>Service Mesh Architecture</vt:lpstr>
      <vt:lpstr>Service Mesh Architecture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5300</cp:revision>
  <dcterms:created xsi:type="dcterms:W3CDTF">2006-10-05T04:04:58Z</dcterms:created>
  <dcterms:modified xsi:type="dcterms:W3CDTF">2020-12-31T13:57:53Z</dcterms:modified>
</cp:coreProperties>
</file>