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8" r:id="rId2"/>
    <p:sldId id="38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3091" autoAdjust="0"/>
  </p:normalViewPr>
  <p:slideViewPr>
    <p:cSldViewPr>
      <p:cViewPr varScale="1">
        <p:scale>
          <a:sx n="215" d="100"/>
          <a:sy n="215" d="100"/>
        </p:scale>
        <p:origin x="2820" y="17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8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CB2DE4D-9961-4311-BF58-3C5512252A22}"/>
              </a:ext>
            </a:extLst>
          </p:cNvPr>
          <p:cNvSpPr/>
          <p:nvPr/>
        </p:nvSpPr>
        <p:spPr>
          <a:xfrm>
            <a:off x="2267742" y="1493098"/>
            <a:ext cx="1584178" cy="330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Istiod</a:t>
            </a:r>
            <a:endParaRPr lang="ko-KR" altLang="en-US" sz="120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istio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DAB993D-810A-43AF-B447-9826BD957539}"/>
              </a:ext>
            </a:extLst>
          </p:cNvPr>
          <p:cNvSpPr/>
          <p:nvPr/>
        </p:nvSpPr>
        <p:spPr>
          <a:xfrm>
            <a:off x="2267742" y="2499007"/>
            <a:ext cx="1584178" cy="1584901"/>
          </a:xfrm>
          <a:prstGeom prst="roundRect">
            <a:avLst>
              <a:gd name="adj" fmla="val 5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946450-F94A-47A3-A7A0-768126968021}"/>
              </a:ext>
            </a:extLst>
          </p:cNvPr>
          <p:cNvSpPr/>
          <p:nvPr/>
        </p:nvSpPr>
        <p:spPr>
          <a:xfrm>
            <a:off x="2379512" y="2605211"/>
            <a:ext cx="1378311" cy="4650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Envoy Sidecar</a:t>
            </a:r>
          </a:p>
          <a:p>
            <a:pPr algn="ctr"/>
            <a:r>
              <a:rPr lang="en-US" altLang="ko-KR" sz="1200" b="1"/>
              <a:t>Container</a:t>
            </a:r>
            <a:endParaRPr lang="ko-KR" altLang="en-US" sz="12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05FEBB3-9237-4C4A-BBEA-ACF2D32063B2}"/>
              </a:ext>
            </a:extLst>
          </p:cNvPr>
          <p:cNvSpPr/>
          <p:nvPr/>
        </p:nvSpPr>
        <p:spPr>
          <a:xfrm>
            <a:off x="2379512" y="3291830"/>
            <a:ext cx="1378311" cy="504056"/>
          </a:xfrm>
          <a:prstGeom prst="roundRect">
            <a:avLst>
              <a:gd name="adj" fmla="val 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</a:t>
            </a:r>
          </a:p>
          <a:p>
            <a:pPr algn="ctr"/>
            <a:r>
              <a:rPr lang="en-US" altLang="ko-KR" sz="1200"/>
              <a:t>Container</a:t>
            </a:r>
            <a:endParaRPr lang="ko-KR" altLang="en-US" sz="12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CBB8B62-D9CC-4293-8B0D-4DD838D053B7}"/>
              </a:ext>
            </a:extLst>
          </p:cNvPr>
          <p:cNvSpPr/>
          <p:nvPr/>
        </p:nvSpPr>
        <p:spPr>
          <a:xfrm>
            <a:off x="5292080" y="2499007"/>
            <a:ext cx="1584178" cy="1584901"/>
          </a:xfrm>
          <a:prstGeom prst="roundRect">
            <a:avLst>
              <a:gd name="adj" fmla="val 5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84BC6B-636B-4C3B-86BA-31EECC0CB58A}"/>
              </a:ext>
            </a:extLst>
          </p:cNvPr>
          <p:cNvSpPr/>
          <p:nvPr/>
        </p:nvSpPr>
        <p:spPr>
          <a:xfrm>
            <a:off x="5396040" y="2605211"/>
            <a:ext cx="1378311" cy="4650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Envoy Sidecar</a:t>
            </a:r>
          </a:p>
          <a:p>
            <a:pPr algn="ctr"/>
            <a:r>
              <a:rPr lang="en-US" altLang="ko-KR" sz="1200" b="1"/>
              <a:t>Container</a:t>
            </a:r>
            <a:endParaRPr lang="ko-KR" altLang="en-US" sz="1200" b="1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2C8FB89-6702-4694-82CD-216649078B59}"/>
              </a:ext>
            </a:extLst>
          </p:cNvPr>
          <p:cNvSpPr/>
          <p:nvPr/>
        </p:nvSpPr>
        <p:spPr>
          <a:xfrm>
            <a:off x="5396040" y="3291830"/>
            <a:ext cx="1378311" cy="504056"/>
          </a:xfrm>
          <a:prstGeom prst="roundRect">
            <a:avLst>
              <a:gd name="adj" fmla="val 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</a:t>
            </a:r>
          </a:p>
          <a:p>
            <a:pPr algn="ctr"/>
            <a:r>
              <a:rPr lang="en-US" altLang="ko-KR" sz="1200"/>
              <a:t>Container</a:t>
            </a:r>
            <a:endParaRPr lang="ko-KR" altLang="en-US" sz="12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0910B9-BECA-44DA-B857-FD6B9700E337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3757823" y="2837720"/>
            <a:ext cx="163821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669EE0-4BA2-435A-9F05-ACD4C5D654A3}"/>
              </a:ext>
            </a:extLst>
          </p:cNvPr>
          <p:cNvSpPr txBox="1"/>
          <p:nvPr/>
        </p:nvSpPr>
        <p:spPr>
          <a:xfrm>
            <a:off x="3603175" y="2786631"/>
            <a:ext cx="193765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HTTP/1.1, HTTP/2 </a:t>
            </a:r>
          </a:p>
          <a:p>
            <a:pPr algn="ctr"/>
            <a:r>
              <a:rPr lang="en-US" altLang="ko-KR" sz="1100"/>
              <a:t>gRPC, TCP (with TLS)</a:t>
            </a:r>
            <a:endParaRPr lang="ko-KR" altLang="en-US" sz="11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296AC7-043E-4283-A0B2-C4601D195B9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068668" y="3070228"/>
            <a:ext cx="0" cy="22160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A52169-39C4-4BD1-8DE6-B4CE804C4B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085196" y="3070228"/>
            <a:ext cx="0" cy="22160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5E0FBB9-DFF7-4AD7-845D-42BB1D7A2F71}"/>
              </a:ext>
            </a:extLst>
          </p:cNvPr>
          <p:cNvCxnSpPr>
            <a:cxnSpLocks/>
          </p:cNvCxnSpPr>
          <p:nvPr/>
        </p:nvCxnSpPr>
        <p:spPr>
          <a:xfrm>
            <a:off x="2915816" y="2297721"/>
            <a:ext cx="0" cy="30749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A6DA01-6CF3-428C-B318-828BF9D4A40C}"/>
              </a:ext>
            </a:extLst>
          </p:cNvPr>
          <p:cNvSpPr txBox="1"/>
          <p:nvPr/>
        </p:nvSpPr>
        <p:spPr>
          <a:xfrm>
            <a:off x="3050660" y="1852831"/>
            <a:ext cx="185783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Service Info, Routing Info,</a:t>
            </a:r>
          </a:p>
          <a:p>
            <a:pPr algn="ctr"/>
            <a:r>
              <a:rPr lang="en-US" altLang="ko-KR" sz="1100">
                <a:solidFill>
                  <a:srgbClr val="C00000"/>
                </a:solidFill>
              </a:rPr>
              <a:t>Policy, TLS Cert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31B9ED0-5707-4315-A0C0-10C2C82C8609}"/>
              </a:ext>
            </a:extLst>
          </p:cNvPr>
          <p:cNvSpPr/>
          <p:nvPr/>
        </p:nvSpPr>
        <p:spPr>
          <a:xfrm>
            <a:off x="4467328" y="1493098"/>
            <a:ext cx="1109152" cy="335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Prometheus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22B5015-D6F5-4308-A827-7354EDAC721A}"/>
              </a:ext>
            </a:extLst>
          </p:cNvPr>
          <p:cNvSpPr/>
          <p:nvPr/>
        </p:nvSpPr>
        <p:spPr>
          <a:xfrm>
            <a:off x="5767106" y="1491630"/>
            <a:ext cx="1109152" cy="335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Jaeger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3C38F6B-CC0E-4ABC-99C3-34E161F36BF0}"/>
              </a:ext>
            </a:extLst>
          </p:cNvPr>
          <p:cNvCxnSpPr>
            <a:cxnSpLocks/>
          </p:cNvCxnSpPr>
          <p:nvPr/>
        </p:nvCxnSpPr>
        <p:spPr>
          <a:xfrm>
            <a:off x="2915816" y="2297721"/>
            <a:ext cx="3016528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003A5A6-9A2C-41E8-9248-EF946F62D16D}"/>
              </a:ext>
            </a:extLst>
          </p:cNvPr>
          <p:cNvCxnSpPr>
            <a:cxnSpLocks/>
          </p:cNvCxnSpPr>
          <p:nvPr/>
        </p:nvCxnSpPr>
        <p:spPr>
          <a:xfrm>
            <a:off x="5932344" y="2297721"/>
            <a:ext cx="0" cy="30749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2A7791-3E73-4BA5-B975-3641C24E2184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059831" y="1823949"/>
            <a:ext cx="0" cy="47377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A189B06-88A5-45AC-A6FF-991688BB9D65}"/>
              </a:ext>
            </a:extLst>
          </p:cNvPr>
          <p:cNvCxnSpPr>
            <a:cxnSpLocks/>
          </p:cNvCxnSpPr>
          <p:nvPr/>
        </p:nvCxnSpPr>
        <p:spPr>
          <a:xfrm>
            <a:off x="3211656" y="2378845"/>
            <a:ext cx="0" cy="22636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344CF32-FDB1-4CAE-B9E3-8A18D161FE6B}"/>
              </a:ext>
            </a:extLst>
          </p:cNvPr>
          <p:cNvCxnSpPr>
            <a:cxnSpLocks/>
          </p:cNvCxnSpPr>
          <p:nvPr/>
        </p:nvCxnSpPr>
        <p:spPr>
          <a:xfrm>
            <a:off x="3211656" y="2378845"/>
            <a:ext cx="3110026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DFED05-A4D1-4E9D-BBD3-AFEA94FE9BD6}"/>
              </a:ext>
            </a:extLst>
          </p:cNvPr>
          <p:cNvCxnSpPr>
            <a:cxnSpLocks/>
          </p:cNvCxnSpPr>
          <p:nvPr/>
        </p:nvCxnSpPr>
        <p:spPr>
          <a:xfrm>
            <a:off x="6228184" y="2378845"/>
            <a:ext cx="0" cy="22636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4696E29-49D9-4215-8CBB-4BF96BEE1734}"/>
              </a:ext>
            </a:extLst>
          </p:cNvPr>
          <p:cNvSpPr txBox="1"/>
          <p:nvPr/>
        </p:nvSpPr>
        <p:spPr>
          <a:xfrm>
            <a:off x="6097152" y="2115324"/>
            <a:ext cx="92829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Metric</a:t>
            </a:r>
            <a:endParaRPr lang="ko-KR" altLang="en-US" sz="1100">
              <a:solidFill>
                <a:schemeClr val="tx2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F5EAB2-D61D-46FE-9B7E-A5D4CFEFFF90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321682" y="1827491"/>
            <a:ext cx="0" cy="55135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A28963-775A-4453-A8E8-4A6D912C6B9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021904" y="1828959"/>
            <a:ext cx="0" cy="54797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85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F6F-36A8-4218-B6A6-DDEC7E90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AEA3F-4B24-4A62-8C09-1B4372D3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3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42228</TotalTime>
  <Words>43</Words>
  <Application>Microsoft Office PowerPoint</Application>
  <PresentationFormat>화면 슬라이드 쇼(16:9)</PresentationFormat>
  <Paragraphs>20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istio Architecture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5302</cp:revision>
  <dcterms:created xsi:type="dcterms:W3CDTF">2006-10-05T04:04:58Z</dcterms:created>
  <dcterms:modified xsi:type="dcterms:W3CDTF">2020-12-31T14:07:08Z</dcterms:modified>
</cp:coreProperties>
</file>