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8" r:id="rId2"/>
    <p:sldId id="375" r:id="rId3"/>
    <p:sldId id="372" r:id="rId4"/>
    <p:sldId id="373" r:id="rId5"/>
    <p:sldId id="37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44" d="100"/>
          <a:sy n="144" d="100"/>
        </p:scale>
        <p:origin x="210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BF2553-8192-DB00-F4A9-66145B1CAA4D}"/>
              </a:ext>
            </a:extLst>
          </p:cNvPr>
          <p:cNvSpPr/>
          <p:nvPr/>
        </p:nvSpPr>
        <p:spPr>
          <a:xfrm>
            <a:off x="3131840" y="1563638"/>
            <a:ext cx="2952328" cy="1274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00C406-1448-3D27-F032-E08473403E2A}"/>
              </a:ext>
            </a:extLst>
          </p:cNvPr>
          <p:cNvSpPr/>
          <p:nvPr/>
        </p:nvSpPr>
        <p:spPr>
          <a:xfrm>
            <a:off x="3275856" y="1902192"/>
            <a:ext cx="120081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URL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20993-3B3A-C2F1-A965-FA6F22914398}"/>
              </a:ext>
            </a:extLst>
          </p:cNvPr>
          <p:cNvSpPr txBox="1"/>
          <p:nvPr/>
        </p:nvSpPr>
        <p:spPr>
          <a:xfrm>
            <a:off x="4352966" y="1640546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URI</a:t>
            </a:r>
            <a:endParaRPr lang="ko-KR" altLang="en-US" sz="16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9AA366-4215-6BFA-A0A2-56AA4B546150}"/>
              </a:ext>
            </a:extLst>
          </p:cNvPr>
          <p:cNvSpPr/>
          <p:nvPr/>
        </p:nvSpPr>
        <p:spPr>
          <a:xfrm>
            <a:off x="4739342" y="1902192"/>
            <a:ext cx="120081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URN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B900A-0103-5A60-8945-7A0D31237398}"/>
              </a:ext>
            </a:extLst>
          </p:cNvPr>
          <p:cNvSpPr txBox="1"/>
          <p:nvPr/>
        </p:nvSpPr>
        <p:spPr>
          <a:xfrm>
            <a:off x="899592" y="1923678"/>
            <a:ext cx="770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https://blog.ssup2.com(.)(:443)/posts/software?author=ssup2&amp;tag=cloud</a:t>
            </a:r>
            <a:endParaRPr lang="ko-KR" altLang="en-US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7773CCF-83EF-59C0-06DB-BACA080690E2}"/>
              </a:ext>
            </a:extLst>
          </p:cNvPr>
          <p:cNvSpPr/>
          <p:nvPr/>
        </p:nvSpPr>
        <p:spPr>
          <a:xfrm rot="16200000">
            <a:off x="1187676" y="2119749"/>
            <a:ext cx="144016" cy="4905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9A404401-E9CC-F5F4-3940-3C0DC1EC0B2B}"/>
              </a:ext>
            </a:extLst>
          </p:cNvPr>
          <p:cNvSpPr/>
          <p:nvPr/>
        </p:nvSpPr>
        <p:spPr>
          <a:xfrm rot="5400000">
            <a:off x="1907704" y="1645504"/>
            <a:ext cx="144016" cy="432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A3BDC451-2F72-7970-C632-785D9DCD1B05}"/>
              </a:ext>
            </a:extLst>
          </p:cNvPr>
          <p:cNvSpPr/>
          <p:nvPr/>
        </p:nvSpPr>
        <p:spPr>
          <a:xfrm rot="16200000">
            <a:off x="2483768" y="2076986"/>
            <a:ext cx="144016" cy="5760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AE9F6E65-2E5A-C268-0DC1-15443A7C089A}"/>
              </a:ext>
            </a:extLst>
          </p:cNvPr>
          <p:cNvSpPr/>
          <p:nvPr/>
        </p:nvSpPr>
        <p:spPr>
          <a:xfrm rot="5400000">
            <a:off x="3064098" y="1663884"/>
            <a:ext cx="144016" cy="39528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D0CCDFC4-C092-B98A-C9AE-15DF447F3A1C}"/>
              </a:ext>
            </a:extLst>
          </p:cNvPr>
          <p:cNvSpPr/>
          <p:nvPr/>
        </p:nvSpPr>
        <p:spPr>
          <a:xfrm rot="5400000">
            <a:off x="3750871" y="1611725"/>
            <a:ext cx="144016" cy="49013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2FE5D90-28EC-ECFD-32AC-79DE0F3BBCEA}"/>
              </a:ext>
            </a:extLst>
          </p:cNvPr>
          <p:cNvSpPr/>
          <p:nvPr/>
        </p:nvSpPr>
        <p:spPr>
          <a:xfrm rot="16200000">
            <a:off x="4839740" y="1576069"/>
            <a:ext cx="144016" cy="15779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99F831F8-93FD-090C-0A13-29CE090AB7F5}"/>
              </a:ext>
            </a:extLst>
          </p:cNvPr>
          <p:cNvSpPr/>
          <p:nvPr/>
        </p:nvSpPr>
        <p:spPr>
          <a:xfrm rot="16200000">
            <a:off x="7036084" y="987862"/>
            <a:ext cx="144016" cy="275431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C29CF-944D-2EBE-275E-A72D4DAC7B52}"/>
              </a:ext>
            </a:extLst>
          </p:cNvPr>
          <p:cNvSpPr txBox="1"/>
          <p:nvPr/>
        </p:nvSpPr>
        <p:spPr>
          <a:xfrm>
            <a:off x="856367" y="2425047"/>
            <a:ext cx="806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Scheme</a:t>
            </a:r>
          </a:p>
          <a:p>
            <a:pPr algn="ctr"/>
            <a:r>
              <a:rPr lang="en-US" altLang="ko-KR" sz="1100"/>
              <a:t>(Protocol)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DE6C1-290B-6F54-A08A-960B4FCF3D1B}"/>
              </a:ext>
            </a:extLst>
          </p:cNvPr>
          <p:cNvSpPr txBox="1"/>
          <p:nvPr/>
        </p:nvSpPr>
        <p:spPr>
          <a:xfrm>
            <a:off x="1523498" y="1564186"/>
            <a:ext cx="912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Subdomain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47380-157E-943C-FAFA-8D4A99B38ECC}"/>
              </a:ext>
            </a:extLst>
          </p:cNvPr>
          <p:cNvSpPr txBox="1"/>
          <p:nvPr/>
        </p:nvSpPr>
        <p:spPr>
          <a:xfrm>
            <a:off x="2051525" y="2406597"/>
            <a:ext cx="1003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Second-level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CC6A-8648-5CEB-EFFE-DD95BC5E7C71}"/>
              </a:ext>
            </a:extLst>
          </p:cNvPr>
          <p:cNvSpPr txBox="1"/>
          <p:nvPr/>
        </p:nvSpPr>
        <p:spPr>
          <a:xfrm>
            <a:off x="3599100" y="1527909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AF040-C55A-C514-0984-C8A7312FF6EC}"/>
              </a:ext>
            </a:extLst>
          </p:cNvPr>
          <p:cNvSpPr txBox="1"/>
          <p:nvPr/>
        </p:nvSpPr>
        <p:spPr>
          <a:xfrm>
            <a:off x="4209663" y="2425047"/>
            <a:ext cx="1412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Subdirectory (Path)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43EA5-1550-454A-FD90-A0F3FAA0A35B}"/>
              </a:ext>
            </a:extLst>
          </p:cNvPr>
          <p:cNvSpPr txBox="1"/>
          <p:nvPr/>
        </p:nvSpPr>
        <p:spPr>
          <a:xfrm>
            <a:off x="6610199" y="2425047"/>
            <a:ext cx="995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Query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21336-24D6-B732-202F-2CFA82C23B03}"/>
              </a:ext>
            </a:extLst>
          </p:cNvPr>
          <p:cNvSpPr txBox="1"/>
          <p:nvPr/>
        </p:nvSpPr>
        <p:spPr>
          <a:xfrm>
            <a:off x="2747217" y="1402604"/>
            <a:ext cx="777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Top-level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83E40-B72A-6FB8-791B-653E90134598}"/>
              </a:ext>
            </a:extLst>
          </p:cNvPr>
          <p:cNvSpPr txBox="1"/>
          <p:nvPr/>
        </p:nvSpPr>
        <p:spPr>
          <a:xfrm>
            <a:off x="3102061" y="2406596"/>
            <a:ext cx="684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Root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68235F6-9212-1DB8-5685-4D348C61DEE6}"/>
              </a:ext>
            </a:extLst>
          </p:cNvPr>
          <p:cNvSpPr/>
          <p:nvPr/>
        </p:nvSpPr>
        <p:spPr>
          <a:xfrm rot="16200000">
            <a:off x="3378540" y="2294487"/>
            <a:ext cx="144016" cy="1410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D7E5D-A1EF-4F7F-A0BF-09CDBC0D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F103B-0F04-428B-BC02-32A24381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UUID Format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BC486-AA7D-4B64-B645-5B32CF8853AB}"/>
              </a:ext>
            </a:extLst>
          </p:cNvPr>
          <p:cNvSpPr txBox="1"/>
          <p:nvPr/>
        </p:nvSpPr>
        <p:spPr>
          <a:xfrm>
            <a:off x="1475656" y="2067694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01234567-89ab-</a:t>
            </a:r>
            <a:r>
              <a:rPr lang="en-US" altLang="ko-KR" b="1"/>
              <a:t>4</a:t>
            </a:r>
            <a:r>
              <a:rPr lang="en-US" altLang="ko-KR"/>
              <a:t>ef0-</a:t>
            </a:r>
            <a:r>
              <a:rPr lang="en-US" altLang="ko-KR" b="1"/>
              <a:t>8</a:t>
            </a:r>
            <a:r>
              <a:rPr lang="en-US" altLang="ko-KR"/>
              <a:t>234-56789abcdef0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AA6A7-AFE2-4E6A-B72E-46BB4706E724}"/>
              </a:ext>
            </a:extLst>
          </p:cNvPr>
          <p:cNvSpPr txBox="1"/>
          <p:nvPr/>
        </p:nvSpPr>
        <p:spPr>
          <a:xfrm>
            <a:off x="2789814" y="2552005"/>
            <a:ext cx="697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Version</a:t>
            </a:r>
          </a:p>
          <a:p>
            <a:pPr algn="ctr"/>
            <a:r>
              <a:rPr lang="en-US" altLang="ko-KR" sz="1200"/>
              <a:t>(4Bit)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EC5E7-286D-4EF8-8060-84E2077E3F0A}"/>
              </a:ext>
            </a:extLst>
          </p:cNvPr>
          <p:cNvSpPr txBox="1"/>
          <p:nvPr/>
        </p:nvSpPr>
        <p:spPr>
          <a:xfrm>
            <a:off x="3705560" y="2552004"/>
            <a:ext cx="111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Varient</a:t>
            </a:r>
          </a:p>
          <a:p>
            <a:pPr algn="ctr"/>
            <a:r>
              <a:rPr lang="en-US" altLang="ko-KR" sz="1200"/>
              <a:t>(3Bit in front)</a:t>
            </a:r>
            <a:endParaRPr lang="ko-KR" altLang="en-US" sz="12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304EB-D391-49A4-BAC6-25680544CD6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138788" y="2397543"/>
            <a:ext cx="209076" cy="1544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896FE5-E9F0-439D-8731-C7AAC42C70B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86721" y="2397543"/>
            <a:ext cx="377358" cy="15446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546491-C5C0-436B-969A-62D9177DBA0A}"/>
              </a:ext>
            </a:extLst>
          </p:cNvPr>
          <p:cNvSpPr txBox="1"/>
          <p:nvPr/>
        </p:nvSpPr>
        <p:spPr>
          <a:xfrm>
            <a:off x="1933104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3CBAF5-217A-431B-B857-5DB71B0FC7B1}"/>
              </a:ext>
            </a:extLst>
          </p:cNvPr>
          <p:cNvSpPr txBox="1"/>
          <p:nvPr/>
        </p:nvSpPr>
        <p:spPr>
          <a:xfrm>
            <a:off x="2775051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0878AA-6703-4F29-866E-28D558B4A793}"/>
              </a:ext>
            </a:extLst>
          </p:cNvPr>
          <p:cNvSpPr txBox="1"/>
          <p:nvPr/>
        </p:nvSpPr>
        <p:spPr>
          <a:xfrm>
            <a:off x="3377396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6B5CBB-F86B-44DB-8B88-C510EF858A6B}"/>
              </a:ext>
            </a:extLst>
          </p:cNvPr>
          <p:cNvSpPr txBox="1"/>
          <p:nvPr/>
        </p:nvSpPr>
        <p:spPr>
          <a:xfrm>
            <a:off x="3924821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0EC73C-B9EC-4227-91E4-80A64C64D697}"/>
              </a:ext>
            </a:extLst>
          </p:cNvPr>
          <p:cNvSpPr txBox="1"/>
          <p:nvPr/>
        </p:nvSpPr>
        <p:spPr>
          <a:xfrm>
            <a:off x="4903379" y="18178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6397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UUID v1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BC486-AA7D-4B64-B645-5B32CF8853AB}"/>
              </a:ext>
            </a:extLst>
          </p:cNvPr>
          <p:cNvSpPr txBox="1"/>
          <p:nvPr/>
        </p:nvSpPr>
        <p:spPr>
          <a:xfrm>
            <a:off x="1475656" y="2067694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01234567</a:t>
            </a:r>
            <a:r>
              <a:rPr lang="en-US" altLang="ko-KR"/>
              <a:t>-</a:t>
            </a:r>
            <a:r>
              <a:rPr lang="en-US" altLang="ko-KR">
                <a:solidFill>
                  <a:schemeClr val="tx2"/>
                </a:solidFill>
              </a:rPr>
              <a:t>89ab</a:t>
            </a:r>
            <a:r>
              <a:rPr lang="en-US" altLang="ko-KR"/>
              <a:t>-4</a:t>
            </a:r>
            <a:r>
              <a:rPr lang="en-US" altLang="ko-KR">
                <a:solidFill>
                  <a:schemeClr val="accent3">
                    <a:lumMod val="75000"/>
                  </a:schemeClr>
                </a:solidFill>
              </a:rPr>
              <a:t>ef0</a:t>
            </a:r>
            <a:r>
              <a:rPr lang="en-US" altLang="ko-KR"/>
              <a:t>-8234-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56789abcdef0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304EB-D391-49A4-BAC6-25680544CD68}"/>
              </a:ext>
            </a:extLst>
          </p:cNvPr>
          <p:cNvCxnSpPr>
            <a:cxnSpLocks/>
          </p:cNvCxnSpPr>
          <p:nvPr/>
        </p:nvCxnSpPr>
        <p:spPr>
          <a:xfrm flipH="1">
            <a:off x="2933700" y="2369344"/>
            <a:ext cx="611983" cy="28575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896FE5-E9F0-439D-8731-C7AAC42C70B3}"/>
              </a:ext>
            </a:extLst>
          </p:cNvPr>
          <p:cNvCxnSpPr>
            <a:cxnSpLocks/>
          </p:cNvCxnSpPr>
          <p:nvPr/>
        </p:nvCxnSpPr>
        <p:spPr>
          <a:xfrm>
            <a:off x="2915816" y="2355726"/>
            <a:ext cx="296490" cy="31603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EAC7A-9D58-4F1A-B86D-D7A0CF3ECD1E}"/>
              </a:ext>
            </a:extLst>
          </p:cNvPr>
          <p:cNvSpPr txBox="1"/>
          <p:nvPr/>
        </p:nvSpPr>
        <p:spPr>
          <a:xfrm>
            <a:off x="3239691" y="1656551"/>
            <a:ext cx="258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MAC Addr - </a:t>
            </a:r>
            <a:r>
              <a:rPr lang="en-US" altLang="ko-KR" sz="1400">
                <a:solidFill>
                  <a:schemeClr val="accent5">
                    <a:lumMod val="75000"/>
                  </a:schemeClr>
                </a:solidFill>
              </a:rPr>
              <a:t>56:78:9a:bc:de:f0</a:t>
            </a:r>
            <a:endParaRPr lang="ko-KR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BC1C3-9CEF-45E6-AC23-C78F51539858}"/>
              </a:ext>
            </a:extLst>
          </p:cNvPr>
          <p:cNvSpPr txBox="1"/>
          <p:nvPr/>
        </p:nvSpPr>
        <p:spPr>
          <a:xfrm>
            <a:off x="1622790" y="2643758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Timestamp - </a:t>
            </a:r>
            <a:r>
              <a:rPr lang="en-US" altLang="ko-KR" sz="1400">
                <a:solidFill>
                  <a:schemeClr val="accent3">
                    <a:lumMod val="75000"/>
                  </a:schemeClr>
                </a:solidFill>
              </a:rPr>
              <a:t>ef0</a:t>
            </a:r>
            <a:r>
              <a:rPr lang="en-US" altLang="ko-KR" sz="1400">
                <a:solidFill>
                  <a:schemeClr val="tx2"/>
                </a:solidFill>
              </a:rPr>
              <a:t>89ab</a:t>
            </a:r>
            <a:r>
              <a:rPr lang="en-US" altLang="ko-KR" sz="1400">
                <a:solidFill>
                  <a:srgbClr val="C00000"/>
                </a:solidFill>
              </a:rPr>
              <a:t>01234567</a:t>
            </a:r>
            <a:endParaRPr lang="ko-KR" altLang="en-US" sz="1400">
              <a:solidFill>
                <a:srgbClr val="C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B4B1CE-950A-49DC-AC2B-63A9088714B7}"/>
              </a:ext>
            </a:extLst>
          </p:cNvPr>
          <p:cNvCxnSpPr>
            <a:cxnSpLocks/>
          </p:cNvCxnSpPr>
          <p:nvPr/>
        </p:nvCxnSpPr>
        <p:spPr>
          <a:xfrm>
            <a:off x="2047838" y="2382374"/>
            <a:ext cx="1774068" cy="28462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DB6580-BA60-4C7D-A6A0-60B86A6DA4E0}"/>
              </a:ext>
            </a:extLst>
          </p:cNvPr>
          <p:cNvCxnSpPr>
            <a:cxnSpLocks/>
          </p:cNvCxnSpPr>
          <p:nvPr/>
        </p:nvCxnSpPr>
        <p:spPr>
          <a:xfrm flipH="1" flipV="1">
            <a:off x="5026147" y="1928324"/>
            <a:ext cx="1" cy="2113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3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33077</TotalTime>
  <Words>76</Words>
  <Application>Microsoft Office PowerPoint</Application>
  <PresentationFormat>화면 슬라이드 쇼(16:9)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UUID Format</vt:lpstr>
      <vt:lpstr>UUID v1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4993</cp:revision>
  <dcterms:created xsi:type="dcterms:W3CDTF">2006-10-05T04:04:58Z</dcterms:created>
  <dcterms:modified xsi:type="dcterms:W3CDTF">2022-07-29T16:35:33Z</dcterms:modified>
</cp:coreProperties>
</file>