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66" r:id="rId2"/>
    <p:sldId id="363" r:id="rId3"/>
    <p:sldId id="365" r:id="rId4"/>
    <p:sldId id="361" r:id="rId5"/>
    <p:sldId id="364" r:id="rId6"/>
    <p:sldId id="362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3031" autoAdjust="0"/>
  </p:normalViewPr>
  <p:slideViewPr>
    <p:cSldViewPr>
      <p:cViewPr varScale="1">
        <p:scale>
          <a:sx n="138" d="100"/>
          <a:sy n="138" d="100"/>
        </p:scale>
        <p:origin x="534" y="14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248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73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DC0E73D-14C7-4C36-A254-E52DEDB1542F}"/>
              </a:ext>
            </a:extLst>
          </p:cNvPr>
          <p:cNvSpPr/>
          <p:nvPr/>
        </p:nvSpPr>
        <p:spPr>
          <a:xfrm>
            <a:off x="6213772" y="1977829"/>
            <a:ext cx="2174652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Worker Node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6CCA4AC-047F-4BCC-8B5B-CFCB6D84A8E2}"/>
              </a:ext>
            </a:extLst>
          </p:cNvPr>
          <p:cNvSpPr/>
          <p:nvPr/>
        </p:nvSpPr>
        <p:spPr>
          <a:xfrm>
            <a:off x="637707" y="1977829"/>
            <a:ext cx="4692878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Control Plane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1C3F0A6-A416-4A50-87EB-F8635EB440EB}"/>
              </a:ext>
            </a:extLst>
          </p:cNvPr>
          <p:cNvSpPr/>
          <p:nvPr/>
        </p:nvSpPr>
        <p:spPr>
          <a:xfrm>
            <a:off x="3240341" y="206769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</a:t>
            </a:r>
            <a:r>
              <a:rPr lang="ko-KR" altLang="en-US" sz="1200" b="1"/>
              <a:t>od </a:t>
            </a:r>
            <a:r>
              <a:rPr lang="en-US" altLang="ko-KR" sz="1200" b="1"/>
              <a:t>I</a:t>
            </a:r>
            <a:r>
              <a:rPr lang="ko-KR" altLang="en-US" sz="1200" b="1"/>
              <a:t>dentity </a:t>
            </a:r>
            <a:r>
              <a:rPr lang="en-US" altLang="ko-KR" sz="1200" b="1"/>
              <a:t>W</a:t>
            </a:r>
            <a:r>
              <a:rPr lang="ko-KR" altLang="en-US" sz="1200" b="1"/>
              <a:t>ebhook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190258D-7580-4011-AA1D-0F2CC6C74000}"/>
              </a:ext>
            </a:extLst>
          </p:cNvPr>
          <p:cNvSpPr/>
          <p:nvPr/>
        </p:nvSpPr>
        <p:spPr>
          <a:xfrm>
            <a:off x="3240341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</a:t>
            </a:r>
          </a:p>
          <a:p>
            <a:pPr algn="ctr"/>
            <a:r>
              <a:rPr lang="en-US" altLang="ko-KR" sz="1200"/>
              <a:t>API Server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EDBFAC3-BC02-4D26-8CAD-5CE93FBBB003}"/>
              </a:ext>
            </a:extLst>
          </p:cNvPr>
          <p:cNvSpPr/>
          <p:nvPr/>
        </p:nvSpPr>
        <p:spPr>
          <a:xfrm>
            <a:off x="385191" y="987574"/>
            <a:ext cx="3589247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https://oidc.eks.&lt;region&gt;.amazonaws.com/id/&lt;id&gt;</a:t>
            </a:r>
            <a:endParaRPr lang="en-US" altLang="ko-KR" sz="1200"/>
          </a:p>
          <a:p>
            <a:pPr algn="ctr"/>
            <a:r>
              <a:rPr lang="en-US" altLang="ko-KR" sz="1200" b="1"/>
              <a:t>AWS EKS OIDC Identity Provider</a:t>
            </a:r>
            <a:endParaRPr lang="ko-KR" altLang="en-US" sz="12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62DCA16-D022-40A8-A1CE-34C25881B2F3}"/>
              </a:ext>
            </a:extLst>
          </p:cNvPr>
          <p:cNvSpPr/>
          <p:nvPr/>
        </p:nvSpPr>
        <p:spPr>
          <a:xfrm>
            <a:off x="4439711" y="98757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STS/IAM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ECC978C-4AD3-46B1-BDCF-28286E7F0027}"/>
              </a:ext>
            </a:extLst>
          </p:cNvPr>
          <p:cNvSpPr/>
          <p:nvPr/>
        </p:nvSpPr>
        <p:spPr>
          <a:xfrm>
            <a:off x="6828461" y="99054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Services</a:t>
            </a:r>
            <a:endParaRPr lang="ko-KR" altLang="en-US" sz="12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B9D8FB2-BE66-43E6-B2EC-A45837F7664C}"/>
              </a:ext>
            </a:extLst>
          </p:cNvPr>
          <p:cNvSpPr/>
          <p:nvPr/>
        </p:nvSpPr>
        <p:spPr>
          <a:xfrm>
            <a:off x="6292986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50A3FF7-B2FB-462F-8CAC-6232200B42EA}"/>
              </a:ext>
            </a:extLst>
          </p:cNvPr>
          <p:cNvSpPr/>
          <p:nvPr/>
        </p:nvSpPr>
        <p:spPr>
          <a:xfrm>
            <a:off x="6292986" y="2051400"/>
            <a:ext cx="2016224" cy="6639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App Pod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83626D8-9CC6-4F27-90EE-1ABB64DA476E}"/>
              </a:ext>
            </a:extLst>
          </p:cNvPr>
          <p:cNvSpPr/>
          <p:nvPr/>
        </p:nvSpPr>
        <p:spPr>
          <a:xfrm>
            <a:off x="3240341" y="458797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kubectl (k8s Client)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2F9E773-9FDA-4A2E-935B-D41B20C3B31F}"/>
              </a:ext>
            </a:extLst>
          </p:cNvPr>
          <p:cNvCxnSpPr>
            <a:cxnSpLocks/>
          </p:cNvCxnSpPr>
          <p:nvPr/>
        </p:nvCxnSpPr>
        <p:spPr>
          <a:xfrm flipV="1">
            <a:off x="3699461" y="3922045"/>
            <a:ext cx="0" cy="66592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68A2EDAC-80FE-4FC7-B882-6072AB8D05A2}"/>
              </a:ext>
            </a:extLst>
          </p:cNvPr>
          <p:cNvSpPr/>
          <p:nvPr/>
        </p:nvSpPr>
        <p:spPr>
          <a:xfrm>
            <a:off x="3595414" y="4486440"/>
            <a:ext cx="208094" cy="20809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EBABF8-0598-4006-A530-A0478A4786DA}"/>
              </a:ext>
            </a:extLst>
          </p:cNvPr>
          <p:cNvSpPr txBox="1"/>
          <p:nvPr/>
        </p:nvSpPr>
        <p:spPr>
          <a:xfrm>
            <a:off x="3024846" y="3916306"/>
            <a:ext cx="66075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Service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Account</a:t>
            </a:r>
            <a:endParaRPr lang="ko-KR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183BF93-4CEC-4DA2-A605-7585B84E58BB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flipV="1">
            <a:off x="4248453" y="3922045"/>
            <a:ext cx="0" cy="66592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06A92FA1-1196-457E-9296-D1706CAE4055}"/>
              </a:ext>
            </a:extLst>
          </p:cNvPr>
          <p:cNvSpPr/>
          <p:nvPr/>
        </p:nvSpPr>
        <p:spPr>
          <a:xfrm>
            <a:off x="4150305" y="4481414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17AE5FA-E004-43B4-8C84-92E925ED1CC5}"/>
              </a:ext>
            </a:extLst>
          </p:cNvPr>
          <p:cNvCxnSpPr>
            <a:cxnSpLocks/>
          </p:cNvCxnSpPr>
          <p:nvPr/>
        </p:nvCxnSpPr>
        <p:spPr>
          <a:xfrm flipV="1">
            <a:off x="442798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0AA02E3-CA5C-4FB3-AA81-41118C0D1DE2}"/>
              </a:ext>
            </a:extLst>
          </p:cNvPr>
          <p:cNvCxnSpPr>
            <a:cxnSpLocks/>
          </p:cNvCxnSpPr>
          <p:nvPr/>
        </p:nvCxnSpPr>
        <p:spPr>
          <a:xfrm flipV="1">
            <a:off x="406794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88FC27C3-6EE6-416B-BD87-BDEEA7A3E681}"/>
              </a:ext>
            </a:extLst>
          </p:cNvPr>
          <p:cNvSpPr/>
          <p:nvPr/>
        </p:nvSpPr>
        <p:spPr>
          <a:xfrm>
            <a:off x="3958175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1ED6542-60DA-4954-81AF-AFFF6FC12401}"/>
              </a:ext>
            </a:extLst>
          </p:cNvPr>
          <p:cNvSpPr/>
          <p:nvPr/>
        </p:nvSpPr>
        <p:spPr>
          <a:xfrm>
            <a:off x="4323937" y="2463321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98B92B5-2833-41D8-8B04-ED673EEB9865}"/>
              </a:ext>
            </a:extLst>
          </p:cNvPr>
          <p:cNvSpPr txBox="1"/>
          <p:nvPr/>
        </p:nvSpPr>
        <p:spPr>
          <a:xfrm>
            <a:off x="3455768" y="267831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45A945-FF71-4C47-8F7D-14AF5770C08B}"/>
              </a:ext>
            </a:extLst>
          </p:cNvPr>
          <p:cNvSpPr txBox="1"/>
          <p:nvPr/>
        </p:nvSpPr>
        <p:spPr>
          <a:xfrm>
            <a:off x="4386671" y="2717870"/>
            <a:ext cx="95090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8EAF5A8-C60E-40F7-94C8-8F58DAD6DF0D}"/>
              </a:ext>
            </a:extLst>
          </p:cNvPr>
          <p:cNvCxnSpPr>
            <a:cxnSpLocks/>
          </p:cNvCxnSpPr>
          <p:nvPr/>
        </p:nvCxnSpPr>
        <p:spPr>
          <a:xfrm flipH="1">
            <a:off x="5256567" y="3470359"/>
            <a:ext cx="1036419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FF2E83FC-E21A-4B8E-ACB2-8C2262D7A51C}"/>
              </a:ext>
            </a:extLst>
          </p:cNvPr>
          <p:cNvSpPr/>
          <p:nvPr/>
        </p:nvSpPr>
        <p:spPr>
          <a:xfrm>
            <a:off x="5137502" y="3371768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68AA666-0964-483D-8949-4F48C39CAF63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>
            <a:off x="7301098" y="2715363"/>
            <a:ext cx="0" cy="702626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DFA7201-E3B5-49D1-B65F-1ABC5EFDFCA6}"/>
              </a:ext>
            </a:extLst>
          </p:cNvPr>
          <p:cNvCxnSpPr>
            <a:cxnSpLocks/>
          </p:cNvCxnSpPr>
          <p:nvPr/>
        </p:nvCxnSpPr>
        <p:spPr>
          <a:xfrm flipH="1" flipV="1">
            <a:off x="5004048" y="1419622"/>
            <a:ext cx="2044533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C531752-C3E2-4741-8EB6-DCC5E0042A5F}"/>
              </a:ext>
            </a:extLst>
          </p:cNvPr>
          <p:cNvCxnSpPr>
            <a:cxnSpLocks/>
            <a:stCxn id="57" idx="2"/>
            <a:endCxn id="66" idx="0"/>
          </p:cNvCxnSpPr>
          <p:nvPr/>
        </p:nvCxnSpPr>
        <p:spPr>
          <a:xfrm>
            <a:off x="5400581" y="1419622"/>
            <a:ext cx="1900517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F4E99537-40FF-4B90-BB3D-A60A963AD5C0}"/>
              </a:ext>
            </a:extLst>
          </p:cNvPr>
          <p:cNvSpPr/>
          <p:nvPr/>
        </p:nvSpPr>
        <p:spPr>
          <a:xfrm>
            <a:off x="5323896" y="1306786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BA71101-B25B-4AEC-B6E1-2F533E214A03}"/>
              </a:ext>
            </a:extLst>
          </p:cNvPr>
          <p:cNvCxnSpPr>
            <a:cxnSpLocks/>
            <a:stCxn id="66" idx="0"/>
            <a:endCxn id="58" idx="2"/>
          </p:cNvCxnSpPr>
          <p:nvPr/>
        </p:nvCxnSpPr>
        <p:spPr>
          <a:xfrm flipV="1">
            <a:off x="7301098" y="1422592"/>
            <a:ext cx="488233" cy="62880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F3167E06-D7D9-4850-85D9-0C617B18F2AA}"/>
              </a:ext>
            </a:extLst>
          </p:cNvPr>
          <p:cNvSpPr/>
          <p:nvPr/>
        </p:nvSpPr>
        <p:spPr>
          <a:xfrm>
            <a:off x="7316234" y="177966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E699AFBD-CFBA-4CEE-B82C-BB02505CBE39}"/>
              </a:ext>
            </a:extLst>
          </p:cNvPr>
          <p:cNvSpPr/>
          <p:nvPr/>
        </p:nvSpPr>
        <p:spPr>
          <a:xfrm>
            <a:off x="6372200" y="2131583"/>
            <a:ext cx="1862084" cy="287573"/>
          </a:xfrm>
          <a:prstGeom prst="roundRect">
            <a:avLst>
              <a:gd name="adj" fmla="val 159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Projected SA Token</a:t>
            </a:r>
            <a:endParaRPr lang="ko-KR" altLang="en-US" sz="1050" b="1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C9551E3-6696-4F62-998F-CE014C2403F9}"/>
              </a:ext>
            </a:extLst>
          </p:cNvPr>
          <p:cNvSpPr/>
          <p:nvPr/>
        </p:nvSpPr>
        <p:spPr>
          <a:xfrm>
            <a:off x="6804248" y="195203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B10E519-9CB1-4CC9-AE88-42A70E172D3B}"/>
              </a:ext>
            </a:extLst>
          </p:cNvPr>
          <p:cNvSpPr txBox="1"/>
          <p:nvPr/>
        </p:nvSpPr>
        <p:spPr>
          <a:xfrm>
            <a:off x="5295725" y="2910462"/>
            <a:ext cx="95090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C471B6A-AD3C-4C5F-A004-0D13CB18A4E9}"/>
              </a:ext>
            </a:extLst>
          </p:cNvPr>
          <p:cNvSpPr/>
          <p:nvPr/>
        </p:nvSpPr>
        <p:spPr>
          <a:xfrm>
            <a:off x="7197051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D7D4E97-5138-4A62-872F-C23C755EDB61}"/>
              </a:ext>
            </a:extLst>
          </p:cNvPr>
          <p:cNvSpPr txBox="1"/>
          <p:nvPr/>
        </p:nvSpPr>
        <p:spPr>
          <a:xfrm>
            <a:off x="6667247" y="2779007"/>
            <a:ext cx="678391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B27CD7DB-FC8F-4C11-B2A9-F1D2E1020353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flipH="1">
            <a:off x="5256565" y="3670017"/>
            <a:ext cx="1036421" cy="0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72E0FE82-FF3B-4BD1-A5ED-EE0B940BDF7C}"/>
              </a:ext>
            </a:extLst>
          </p:cNvPr>
          <p:cNvSpPr/>
          <p:nvPr/>
        </p:nvSpPr>
        <p:spPr>
          <a:xfrm>
            <a:off x="6193174" y="3565970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DD76318-11C9-4637-9AA8-3506ECA4A8EA}"/>
              </a:ext>
            </a:extLst>
          </p:cNvPr>
          <p:cNvSpPr txBox="1"/>
          <p:nvPr/>
        </p:nvSpPr>
        <p:spPr>
          <a:xfrm>
            <a:off x="3778561" y="1600475"/>
            <a:ext cx="237597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AssumeRoleWithWebIdentity</a:t>
            </a:r>
            <a:br>
              <a:rPr lang="en-US" altLang="ko-KR" sz="1000">
                <a:solidFill>
                  <a:schemeClr val="tx2"/>
                </a:solidFill>
              </a:rPr>
            </a:br>
            <a:r>
              <a:rPr lang="en-US" altLang="ko-KR" sz="1000">
                <a:solidFill>
                  <a:schemeClr val="tx2"/>
                </a:solidFill>
              </a:rPr>
              <a:t>with Projected SA Token (JWT Token)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B66F878-F03F-46C1-83B3-D5943E82E897}"/>
              </a:ext>
            </a:extLst>
          </p:cNvPr>
          <p:cNvSpPr txBox="1"/>
          <p:nvPr/>
        </p:nvSpPr>
        <p:spPr>
          <a:xfrm>
            <a:off x="5720669" y="1384205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8DE7051-1232-4656-90F5-5A111403C004}"/>
              </a:ext>
            </a:extLst>
          </p:cNvPr>
          <p:cNvSpPr txBox="1"/>
          <p:nvPr/>
        </p:nvSpPr>
        <p:spPr>
          <a:xfrm>
            <a:off x="7621186" y="1502775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Request with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652AD4D-2EF7-49A2-940F-F9FC852D59E9}"/>
              </a:ext>
            </a:extLst>
          </p:cNvPr>
          <p:cNvSpPr txBox="1"/>
          <p:nvPr/>
        </p:nvSpPr>
        <p:spPr>
          <a:xfrm>
            <a:off x="5403127" y="3458071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8D189832-DD63-4BC9-B15F-DBA0EC4CDE39}"/>
              </a:ext>
            </a:extLst>
          </p:cNvPr>
          <p:cNvCxnSpPr>
            <a:cxnSpLocks/>
          </p:cNvCxnSpPr>
          <p:nvPr/>
        </p:nvCxnSpPr>
        <p:spPr>
          <a:xfrm flipH="1">
            <a:off x="5256567" y="3876181"/>
            <a:ext cx="1036419" cy="0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타원 155">
            <a:extLst>
              <a:ext uri="{FF2B5EF4-FFF2-40B4-BE49-F238E27FC236}">
                <a16:creationId xmlns:a16="http://schemas.microsoft.com/office/drawing/2014/main" id="{710D55AC-D869-484F-9BF2-5278B069B0CF}"/>
              </a:ext>
            </a:extLst>
          </p:cNvPr>
          <p:cNvSpPr/>
          <p:nvPr/>
        </p:nvSpPr>
        <p:spPr>
          <a:xfrm>
            <a:off x="5141085" y="3773755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F772D9B-98B2-49E2-A7FA-B2D3F2C40E5C}"/>
              </a:ext>
            </a:extLst>
          </p:cNvPr>
          <p:cNvSpPr txBox="1"/>
          <p:nvPr/>
        </p:nvSpPr>
        <p:spPr>
          <a:xfrm>
            <a:off x="5403128" y="3870776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EF060C-56FB-439B-A8BC-F28BE24F26EB}"/>
              </a:ext>
            </a:extLst>
          </p:cNvPr>
          <p:cNvSpPr txBox="1"/>
          <p:nvPr/>
        </p:nvSpPr>
        <p:spPr>
          <a:xfrm>
            <a:off x="4228437" y="391755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11A6EA-C533-4107-8465-9DFC7BD2C343}"/>
              </a:ext>
            </a:extLst>
          </p:cNvPr>
          <p:cNvCxnSpPr>
            <a:cxnSpLocks/>
          </p:cNvCxnSpPr>
          <p:nvPr/>
        </p:nvCxnSpPr>
        <p:spPr>
          <a:xfrm>
            <a:off x="7740352" y="2419156"/>
            <a:ext cx="0" cy="1012735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F6A31C68-7D55-47C1-857C-15841B5DF84F}"/>
              </a:ext>
            </a:extLst>
          </p:cNvPr>
          <p:cNvSpPr txBox="1"/>
          <p:nvPr/>
        </p:nvSpPr>
        <p:spPr>
          <a:xfrm>
            <a:off x="7706636" y="2811370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Project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9542EE46-3292-4531-8002-3F9FD015D4EC}"/>
              </a:ext>
            </a:extLst>
          </p:cNvPr>
          <p:cNvSpPr/>
          <p:nvPr/>
        </p:nvSpPr>
        <p:spPr>
          <a:xfrm>
            <a:off x="7636306" y="3313942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27B18424-54D8-472C-9DA4-0FA22A5654DF}"/>
              </a:ext>
            </a:extLst>
          </p:cNvPr>
          <p:cNvCxnSpPr>
            <a:cxnSpLocks/>
          </p:cNvCxnSpPr>
          <p:nvPr/>
        </p:nvCxnSpPr>
        <p:spPr>
          <a:xfrm>
            <a:off x="5436096" y="4681539"/>
            <a:ext cx="374194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B14DF2C7-3C99-401D-913D-9CB412A0D702}"/>
              </a:ext>
            </a:extLst>
          </p:cNvPr>
          <p:cNvSpPr txBox="1"/>
          <p:nvPr/>
        </p:nvSpPr>
        <p:spPr>
          <a:xfrm>
            <a:off x="5806860" y="4561625"/>
            <a:ext cx="139814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Service Account</a:t>
            </a:r>
            <a:endParaRPr lang="ko-KR" altLang="en-US" sz="900"/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0FD39B26-DD32-4BF2-BB2A-4C77D38C9D83}"/>
              </a:ext>
            </a:extLst>
          </p:cNvPr>
          <p:cNvCxnSpPr>
            <a:cxnSpLocks/>
          </p:cNvCxnSpPr>
          <p:nvPr/>
        </p:nvCxnSpPr>
        <p:spPr>
          <a:xfrm>
            <a:off x="5436096" y="4913217"/>
            <a:ext cx="374194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3F8955B8-E538-49CA-8996-1874D254F6F1}"/>
              </a:ext>
            </a:extLst>
          </p:cNvPr>
          <p:cNvSpPr txBox="1"/>
          <p:nvPr/>
        </p:nvSpPr>
        <p:spPr>
          <a:xfrm>
            <a:off x="5806860" y="4793303"/>
            <a:ext cx="766557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Pod</a:t>
            </a:r>
            <a:endParaRPr lang="ko-KR" altLang="en-US" sz="900"/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3E4589F8-CBBE-4D57-94B9-65F3285F6E86}"/>
              </a:ext>
            </a:extLst>
          </p:cNvPr>
          <p:cNvCxnSpPr>
            <a:cxnSpLocks/>
          </p:cNvCxnSpPr>
          <p:nvPr/>
        </p:nvCxnSpPr>
        <p:spPr>
          <a:xfrm>
            <a:off x="7236296" y="4676755"/>
            <a:ext cx="374194" cy="1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9D53839-2EBC-4704-8DA1-499975962DD5}"/>
              </a:ext>
            </a:extLst>
          </p:cNvPr>
          <p:cNvSpPr txBox="1"/>
          <p:nvPr/>
        </p:nvSpPr>
        <p:spPr>
          <a:xfrm>
            <a:off x="7607060" y="4556841"/>
            <a:ext cx="144623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Create/Rotate SA Token</a:t>
            </a:r>
            <a:endParaRPr lang="ko-KR" altLang="en-US" sz="900"/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B44A8906-50BD-48BB-A504-365B907B63BA}"/>
              </a:ext>
            </a:extLst>
          </p:cNvPr>
          <p:cNvCxnSpPr>
            <a:cxnSpLocks/>
          </p:cNvCxnSpPr>
          <p:nvPr/>
        </p:nvCxnSpPr>
        <p:spPr>
          <a:xfrm>
            <a:off x="7236296" y="4920414"/>
            <a:ext cx="374194" cy="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4A92B1C6-5EA6-436D-930A-BD4AF14DF852}"/>
              </a:ext>
            </a:extLst>
          </p:cNvPr>
          <p:cNvSpPr txBox="1"/>
          <p:nvPr/>
        </p:nvSpPr>
        <p:spPr>
          <a:xfrm>
            <a:off x="7607060" y="4800500"/>
            <a:ext cx="73609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Use Token</a:t>
            </a:r>
            <a:endParaRPr lang="ko-KR" altLang="en-US" sz="90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FDD5BB8-91D5-4A92-8555-61FBAC8A200D}"/>
              </a:ext>
            </a:extLst>
          </p:cNvPr>
          <p:cNvCxnSpPr>
            <a:cxnSpLocks/>
            <a:stCxn id="57" idx="1"/>
            <a:endCxn id="53" idx="3"/>
          </p:cNvCxnSpPr>
          <p:nvPr/>
        </p:nvCxnSpPr>
        <p:spPr>
          <a:xfrm flipH="1">
            <a:off x="3974438" y="1203598"/>
            <a:ext cx="46527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710B298-144D-46CC-94E6-DE8E8E666590}"/>
              </a:ext>
            </a:extLst>
          </p:cNvPr>
          <p:cNvSpPr txBox="1"/>
          <p:nvPr/>
        </p:nvSpPr>
        <p:spPr>
          <a:xfrm>
            <a:off x="3841457" y="1336390"/>
            <a:ext cx="76655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ysClr val="windowText" lastClr="000000"/>
                </a:solidFill>
              </a:rPr>
              <a:t>Federated</a:t>
            </a:r>
            <a:endParaRPr lang="ko-KR" altLang="en-US" sz="1000">
              <a:solidFill>
                <a:sysClr val="windowText" lastClr="00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3CBDAE5E-363E-472E-BCD6-C8B34946818A}"/>
              </a:ext>
            </a:extLst>
          </p:cNvPr>
          <p:cNvCxnSpPr>
            <a:cxnSpLocks/>
            <a:stCxn id="56" idx="1"/>
            <a:endCxn id="88" idx="2"/>
          </p:cNvCxnSpPr>
          <p:nvPr/>
        </p:nvCxnSpPr>
        <p:spPr>
          <a:xfrm flipH="1" flipV="1">
            <a:off x="1717828" y="3217879"/>
            <a:ext cx="1522513" cy="45213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51FE28B6-4CD6-4F5A-BD38-A14FA24B3C37}"/>
              </a:ext>
            </a:extLst>
          </p:cNvPr>
          <p:cNvSpPr/>
          <p:nvPr/>
        </p:nvSpPr>
        <p:spPr>
          <a:xfrm>
            <a:off x="887030" y="2894133"/>
            <a:ext cx="1661596" cy="3237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Private/Public Key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69227C9-E19E-42F8-8ADA-B3197E03AFFF}"/>
              </a:ext>
            </a:extLst>
          </p:cNvPr>
          <p:cNvCxnSpPr>
            <a:cxnSpLocks/>
            <a:stCxn id="53" idx="2"/>
            <a:endCxn id="88" idx="0"/>
          </p:cNvCxnSpPr>
          <p:nvPr/>
        </p:nvCxnSpPr>
        <p:spPr>
          <a:xfrm flipH="1">
            <a:off x="1717828" y="1419622"/>
            <a:ext cx="461987" cy="147451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94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59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DC0E73D-14C7-4C36-A254-E52DEDB1542F}"/>
              </a:ext>
            </a:extLst>
          </p:cNvPr>
          <p:cNvSpPr/>
          <p:nvPr/>
        </p:nvSpPr>
        <p:spPr>
          <a:xfrm>
            <a:off x="6213772" y="1977829"/>
            <a:ext cx="2174652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Worker Node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6CCA4AC-047F-4BCC-8B5B-CFCB6D84A8E2}"/>
              </a:ext>
            </a:extLst>
          </p:cNvPr>
          <p:cNvSpPr/>
          <p:nvPr/>
        </p:nvSpPr>
        <p:spPr>
          <a:xfrm>
            <a:off x="637707" y="1977829"/>
            <a:ext cx="4692878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Control Plane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1C3F0A6-A416-4A50-87EB-F8635EB440EB}"/>
              </a:ext>
            </a:extLst>
          </p:cNvPr>
          <p:cNvSpPr/>
          <p:nvPr/>
        </p:nvSpPr>
        <p:spPr>
          <a:xfrm>
            <a:off x="3240341" y="206769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</a:t>
            </a:r>
            <a:r>
              <a:rPr lang="ko-KR" altLang="en-US" sz="1200" b="1"/>
              <a:t>od </a:t>
            </a:r>
            <a:r>
              <a:rPr lang="en-US" altLang="ko-KR" sz="1200" b="1"/>
              <a:t>I</a:t>
            </a:r>
            <a:r>
              <a:rPr lang="ko-KR" altLang="en-US" sz="1200" b="1"/>
              <a:t>dentity </a:t>
            </a:r>
            <a:r>
              <a:rPr lang="en-US" altLang="ko-KR" sz="1200" b="1"/>
              <a:t>W</a:t>
            </a:r>
            <a:r>
              <a:rPr lang="ko-KR" altLang="en-US" sz="1200" b="1"/>
              <a:t>ebhook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190258D-7580-4011-AA1D-0F2CC6C74000}"/>
              </a:ext>
            </a:extLst>
          </p:cNvPr>
          <p:cNvSpPr/>
          <p:nvPr/>
        </p:nvSpPr>
        <p:spPr>
          <a:xfrm>
            <a:off x="3240341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</a:t>
            </a:r>
          </a:p>
          <a:p>
            <a:pPr algn="ctr"/>
            <a:r>
              <a:rPr lang="en-US" altLang="ko-KR" sz="1200"/>
              <a:t>API Server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EDBFAC3-BC02-4D26-8CAD-5CE93FBBB003}"/>
              </a:ext>
            </a:extLst>
          </p:cNvPr>
          <p:cNvSpPr/>
          <p:nvPr/>
        </p:nvSpPr>
        <p:spPr>
          <a:xfrm>
            <a:off x="385191" y="987574"/>
            <a:ext cx="3589247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https://oidc.eks.&lt;region&gt;.amazonaws.com/id/&lt;id&gt;</a:t>
            </a:r>
            <a:endParaRPr lang="en-US" altLang="ko-KR" sz="1200"/>
          </a:p>
          <a:p>
            <a:pPr algn="ctr"/>
            <a:r>
              <a:rPr lang="en-US" altLang="ko-KR" sz="1200" b="1"/>
              <a:t>AWS EKS OIDC Identity Provider</a:t>
            </a:r>
            <a:endParaRPr lang="ko-KR" altLang="en-US" sz="12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62DCA16-D022-40A8-A1CE-34C25881B2F3}"/>
              </a:ext>
            </a:extLst>
          </p:cNvPr>
          <p:cNvSpPr/>
          <p:nvPr/>
        </p:nvSpPr>
        <p:spPr>
          <a:xfrm>
            <a:off x="4439711" y="98757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STS/IAM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ECC978C-4AD3-46B1-BDCF-28286E7F0027}"/>
              </a:ext>
            </a:extLst>
          </p:cNvPr>
          <p:cNvSpPr/>
          <p:nvPr/>
        </p:nvSpPr>
        <p:spPr>
          <a:xfrm>
            <a:off x="6828461" y="99054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Services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03FB28A7-3F69-45AB-B8CA-811FCC97195A}"/>
              </a:ext>
            </a:extLst>
          </p:cNvPr>
          <p:cNvSpPr/>
          <p:nvPr/>
        </p:nvSpPr>
        <p:spPr>
          <a:xfrm>
            <a:off x="709716" y="2555457"/>
            <a:ext cx="2016224" cy="1008112"/>
          </a:xfrm>
          <a:prstGeom prst="roundRect">
            <a:avLst>
              <a:gd name="adj" fmla="val 84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K8s </a:t>
            </a:r>
          </a:p>
          <a:p>
            <a:pPr algn="ctr"/>
            <a:r>
              <a:rPr lang="en-US" altLang="ko-KR" sz="1200"/>
              <a:t>Controller Manager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5CC1BC7-063B-478A-A7E8-980B11777761}"/>
              </a:ext>
            </a:extLst>
          </p:cNvPr>
          <p:cNvSpPr/>
          <p:nvPr/>
        </p:nvSpPr>
        <p:spPr>
          <a:xfrm>
            <a:off x="781724" y="2627465"/>
            <a:ext cx="1872208" cy="432048"/>
          </a:xfrm>
          <a:prstGeom prst="roundRect">
            <a:avLst>
              <a:gd name="adj" fmla="val 139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serviceaccount-token</a:t>
            </a:r>
          </a:p>
          <a:p>
            <a:pPr algn="ctr"/>
            <a:r>
              <a:rPr lang="en-US" altLang="ko-KR" sz="1100"/>
              <a:t>Controller</a:t>
            </a:r>
            <a:endParaRPr lang="ko-KR" altLang="en-US" sz="11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B9D8FB2-BE66-43E6-B2EC-A45837F7664C}"/>
              </a:ext>
            </a:extLst>
          </p:cNvPr>
          <p:cNvSpPr/>
          <p:nvPr/>
        </p:nvSpPr>
        <p:spPr>
          <a:xfrm>
            <a:off x="6292986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50A3FF7-B2FB-462F-8CAC-6232200B42EA}"/>
              </a:ext>
            </a:extLst>
          </p:cNvPr>
          <p:cNvSpPr/>
          <p:nvPr/>
        </p:nvSpPr>
        <p:spPr>
          <a:xfrm>
            <a:off x="6292986" y="2051400"/>
            <a:ext cx="2016224" cy="6639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App Pod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83626D8-9CC6-4F27-90EE-1ABB64DA476E}"/>
              </a:ext>
            </a:extLst>
          </p:cNvPr>
          <p:cNvSpPr/>
          <p:nvPr/>
        </p:nvSpPr>
        <p:spPr>
          <a:xfrm>
            <a:off x="3240341" y="458797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kubectl (k8s Client)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2F9E773-9FDA-4A2E-935B-D41B20C3B31F}"/>
              </a:ext>
            </a:extLst>
          </p:cNvPr>
          <p:cNvCxnSpPr>
            <a:cxnSpLocks/>
          </p:cNvCxnSpPr>
          <p:nvPr/>
        </p:nvCxnSpPr>
        <p:spPr>
          <a:xfrm flipV="1">
            <a:off x="3699461" y="3922045"/>
            <a:ext cx="0" cy="66592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68A2EDAC-80FE-4FC7-B882-6072AB8D05A2}"/>
              </a:ext>
            </a:extLst>
          </p:cNvPr>
          <p:cNvSpPr/>
          <p:nvPr/>
        </p:nvSpPr>
        <p:spPr>
          <a:xfrm>
            <a:off x="3595414" y="4486440"/>
            <a:ext cx="208094" cy="20809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EBABF8-0598-4006-A530-A0478A4786DA}"/>
              </a:ext>
            </a:extLst>
          </p:cNvPr>
          <p:cNvSpPr txBox="1"/>
          <p:nvPr/>
        </p:nvSpPr>
        <p:spPr>
          <a:xfrm>
            <a:off x="3024846" y="3916306"/>
            <a:ext cx="66075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Service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Account</a:t>
            </a:r>
            <a:endParaRPr lang="ko-KR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183BF93-4CEC-4DA2-A605-7585B84E58BB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flipV="1">
            <a:off x="4248453" y="3922045"/>
            <a:ext cx="0" cy="66592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06A92FA1-1196-457E-9296-D1706CAE4055}"/>
              </a:ext>
            </a:extLst>
          </p:cNvPr>
          <p:cNvSpPr/>
          <p:nvPr/>
        </p:nvSpPr>
        <p:spPr>
          <a:xfrm>
            <a:off x="4150305" y="4481414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17AE5FA-E004-43B4-8C84-92E925ED1CC5}"/>
              </a:ext>
            </a:extLst>
          </p:cNvPr>
          <p:cNvCxnSpPr>
            <a:cxnSpLocks/>
          </p:cNvCxnSpPr>
          <p:nvPr/>
        </p:nvCxnSpPr>
        <p:spPr>
          <a:xfrm flipV="1">
            <a:off x="442798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0AA02E3-CA5C-4FB3-AA81-41118C0D1DE2}"/>
              </a:ext>
            </a:extLst>
          </p:cNvPr>
          <p:cNvCxnSpPr>
            <a:cxnSpLocks/>
          </p:cNvCxnSpPr>
          <p:nvPr/>
        </p:nvCxnSpPr>
        <p:spPr>
          <a:xfrm flipV="1">
            <a:off x="406794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88FC27C3-6EE6-416B-BD87-BDEEA7A3E681}"/>
              </a:ext>
            </a:extLst>
          </p:cNvPr>
          <p:cNvSpPr/>
          <p:nvPr/>
        </p:nvSpPr>
        <p:spPr>
          <a:xfrm>
            <a:off x="3958175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1ED6542-60DA-4954-81AF-AFFF6FC12401}"/>
              </a:ext>
            </a:extLst>
          </p:cNvPr>
          <p:cNvSpPr/>
          <p:nvPr/>
        </p:nvSpPr>
        <p:spPr>
          <a:xfrm>
            <a:off x="4323937" y="2463321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98B92B5-2833-41D8-8B04-ED673EEB9865}"/>
              </a:ext>
            </a:extLst>
          </p:cNvPr>
          <p:cNvSpPr txBox="1"/>
          <p:nvPr/>
        </p:nvSpPr>
        <p:spPr>
          <a:xfrm>
            <a:off x="3455768" y="267831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45A945-FF71-4C47-8F7D-14AF5770C08B}"/>
              </a:ext>
            </a:extLst>
          </p:cNvPr>
          <p:cNvSpPr txBox="1"/>
          <p:nvPr/>
        </p:nvSpPr>
        <p:spPr>
          <a:xfrm>
            <a:off x="4386671" y="2717870"/>
            <a:ext cx="95090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8EAF5A8-C60E-40F7-94C8-8F58DAD6DF0D}"/>
              </a:ext>
            </a:extLst>
          </p:cNvPr>
          <p:cNvCxnSpPr>
            <a:cxnSpLocks/>
          </p:cNvCxnSpPr>
          <p:nvPr/>
        </p:nvCxnSpPr>
        <p:spPr>
          <a:xfrm flipH="1">
            <a:off x="5256567" y="3470359"/>
            <a:ext cx="1036419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FF2E83FC-E21A-4B8E-ACB2-8C2262D7A51C}"/>
              </a:ext>
            </a:extLst>
          </p:cNvPr>
          <p:cNvSpPr/>
          <p:nvPr/>
        </p:nvSpPr>
        <p:spPr>
          <a:xfrm>
            <a:off x="5137502" y="3371768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68AA666-0964-483D-8949-4F48C39CAF63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>
            <a:off x="7301098" y="2715363"/>
            <a:ext cx="0" cy="702626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DFA7201-E3B5-49D1-B65F-1ABC5EFDFCA6}"/>
              </a:ext>
            </a:extLst>
          </p:cNvPr>
          <p:cNvCxnSpPr>
            <a:cxnSpLocks/>
          </p:cNvCxnSpPr>
          <p:nvPr/>
        </p:nvCxnSpPr>
        <p:spPr>
          <a:xfrm flipH="1" flipV="1">
            <a:off x="5004048" y="1419622"/>
            <a:ext cx="2044533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C531752-C3E2-4741-8EB6-DCC5E0042A5F}"/>
              </a:ext>
            </a:extLst>
          </p:cNvPr>
          <p:cNvCxnSpPr>
            <a:cxnSpLocks/>
            <a:stCxn id="57" idx="2"/>
            <a:endCxn id="66" idx="0"/>
          </p:cNvCxnSpPr>
          <p:nvPr/>
        </p:nvCxnSpPr>
        <p:spPr>
          <a:xfrm>
            <a:off x="5400581" y="1419622"/>
            <a:ext cx="1900517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F4E99537-40FF-4B90-BB3D-A60A963AD5C0}"/>
              </a:ext>
            </a:extLst>
          </p:cNvPr>
          <p:cNvSpPr/>
          <p:nvPr/>
        </p:nvSpPr>
        <p:spPr>
          <a:xfrm>
            <a:off x="5323896" y="1306786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BA71101-B25B-4AEC-B6E1-2F533E214A03}"/>
              </a:ext>
            </a:extLst>
          </p:cNvPr>
          <p:cNvCxnSpPr>
            <a:cxnSpLocks/>
            <a:stCxn id="66" idx="0"/>
            <a:endCxn id="58" idx="2"/>
          </p:cNvCxnSpPr>
          <p:nvPr/>
        </p:nvCxnSpPr>
        <p:spPr>
          <a:xfrm flipV="1">
            <a:off x="7301098" y="1422592"/>
            <a:ext cx="488233" cy="62880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F3167E06-D7D9-4850-85D9-0C617B18F2AA}"/>
              </a:ext>
            </a:extLst>
          </p:cNvPr>
          <p:cNvSpPr/>
          <p:nvPr/>
        </p:nvSpPr>
        <p:spPr>
          <a:xfrm>
            <a:off x="7316234" y="177966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E699AFBD-CFBA-4CEE-B82C-BB02505CBE39}"/>
              </a:ext>
            </a:extLst>
          </p:cNvPr>
          <p:cNvSpPr/>
          <p:nvPr/>
        </p:nvSpPr>
        <p:spPr>
          <a:xfrm>
            <a:off x="6372200" y="2131583"/>
            <a:ext cx="1862084" cy="287573"/>
          </a:xfrm>
          <a:prstGeom prst="roundRect">
            <a:avLst>
              <a:gd name="adj" fmla="val 159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Projected SA Token</a:t>
            </a:r>
            <a:endParaRPr lang="ko-KR" altLang="en-US" sz="1050" b="1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C9551E3-6696-4F62-998F-CE014C2403F9}"/>
              </a:ext>
            </a:extLst>
          </p:cNvPr>
          <p:cNvSpPr/>
          <p:nvPr/>
        </p:nvSpPr>
        <p:spPr>
          <a:xfrm>
            <a:off x="6804248" y="195203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B10E519-9CB1-4CC9-AE88-42A70E172D3B}"/>
              </a:ext>
            </a:extLst>
          </p:cNvPr>
          <p:cNvSpPr txBox="1"/>
          <p:nvPr/>
        </p:nvSpPr>
        <p:spPr>
          <a:xfrm>
            <a:off x="5295725" y="2910462"/>
            <a:ext cx="95090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C471B6A-AD3C-4C5F-A004-0D13CB18A4E9}"/>
              </a:ext>
            </a:extLst>
          </p:cNvPr>
          <p:cNvSpPr/>
          <p:nvPr/>
        </p:nvSpPr>
        <p:spPr>
          <a:xfrm>
            <a:off x="7197051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D7D4E97-5138-4A62-872F-C23C755EDB61}"/>
              </a:ext>
            </a:extLst>
          </p:cNvPr>
          <p:cNvSpPr txBox="1"/>
          <p:nvPr/>
        </p:nvSpPr>
        <p:spPr>
          <a:xfrm>
            <a:off x="6667247" y="2779007"/>
            <a:ext cx="678391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B27CD7DB-FC8F-4C11-B2A9-F1D2E1020353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flipH="1">
            <a:off x="5256565" y="3670017"/>
            <a:ext cx="1036421" cy="0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72E0FE82-FF3B-4BD1-A5ED-EE0B940BDF7C}"/>
              </a:ext>
            </a:extLst>
          </p:cNvPr>
          <p:cNvSpPr/>
          <p:nvPr/>
        </p:nvSpPr>
        <p:spPr>
          <a:xfrm>
            <a:off x="6193174" y="3565970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E4D792E-5F64-4D4F-A3E0-7E9290D7A926}"/>
              </a:ext>
            </a:extLst>
          </p:cNvPr>
          <p:cNvCxnSpPr>
            <a:cxnSpLocks/>
          </p:cNvCxnSpPr>
          <p:nvPr/>
        </p:nvCxnSpPr>
        <p:spPr>
          <a:xfrm flipH="1" flipV="1">
            <a:off x="2653932" y="2715766"/>
            <a:ext cx="586409" cy="82652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DD76318-11C9-4637-9AA8-3506ECA4A8EA}"/>
              </a:ext>
            </a:extLst>
          </p:cNvPr>
          <p:cNvSpPr txBox="1"/>
          <p:nvPr/>
        </p:nvSpPr>
        <p:spPr>
          <a:xfrm>
            <a:off x="3778561" y="1600475"/>
            <a:ext cx="237597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AssumeRoleWithWebIdentity</a:t>
            </a:r>
            <a:br>
              <a:rPr lang="en-US" altLang="ko-KR" sz="1000">
                <a:solidFill>
                  <a:schemeClr val="tx2"/>
                </a:solidFill>
              </a:rPr>
            </a:br>
            <a:r>
              <a:rPr lang="en-US" altLang="ko-KR" sz="1000">
                <a:solidFill>
                  <a:schemeClr val="tx2"/>
                </a:solidFill>
              </a:rPr>
              <a:t>with Projected SA Token (JWT Token)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B66F878-F03F-46C1-83B3-D5943E82E897}"/>
              </a:ext>
            </a:extLst>
          </p:cNvPr>
          <p:cNvSpPr txBox="1"/>
          <p:nvPr/>
        </p:nvSpPr>
        <p:spPr>
          <a:xfrm>
            <a:off x="5720669" y="1384205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8DE7051-1232-4656-90F5-5A111403C004}"/>
              </a:ext>
            </a:extLst>
          </p:cNvPr>
          <p:cNvSpPr txBox="1"/>
          <p:nvPr/>
        </p:nvSpPr>
        <p:spPr>
          <a:xfrm>
            <a:off x="7621186" y="1502775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Request with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652AD4D-2EF7-49A2-940F-F9FC852D59E9}"/>
              </a:ext>
            </a:extLst>
          </p:cNvPr>
          <p:cNvSpPr txBox="1"/>
          <p:nvPr/>
        </p:nvSpPr>
        <p:spPr>
          <a:xfrm>
            <a:off x="5403127" y="3458071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C6E6535-C5B3-48AA-945A-1A1CF8D24F48}"/>
              </a:ext>
            </a:extLst>
          </p:cNvPr>
          <p:cNvSpPr txBox="1"/>
          <p:nvPr/>
        </p:nvSpPr>
        <p:spPr>
          <a:xfrm>
            <a:off x="3058861" y="3031781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970A51CE-D9AC-4451-9033-5EEBE3485E14}"/>
              </a:ext>
            </a:extLst>
          </p:cNvPr>
          <p:cNvSpPr/>
          <p:nvPr/>
        </p:nvSpPr>
        <p:spPr>
          <a:xfrm>
            <a:off x="3136351" y="3431891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4311362C-A49D-4666-A728-71CF6DB3FF38}"/>
              </a:ext>
            </a:extLst>
          </p:cNvPr>
          <p:cNvCxnSpPr>
            <a:cxnSpLocks/>
          </p:cNvCxnSpPr>
          <p:nvPr/>
        </p:nvCxnSpPr>
        <p:spPr>
          <a:xfrm flipH="1" flipV="1">
            <a:off x="2653932" y="2970922"/>
            <a:ext cx="586409" cy="826528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F7C54B1E-2594-45CB-A143-ADBD54FE41A8}"/>
              </a:ext>
            </a:extLst>
          </p:cNvPr>
          <p:cNvSpPr/>
          <p:nvPr/>
        </p:nvSpPr>
        <p:spPr>
          <a:xfrm>
            <a:off x="2495744" y="2862057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8D189832-DD63-4BC9-B15F-DBA0EC4CDE39}"/>
              </a:ext>
            </a:extLst>
          </p:cNvPr>
          <p:cNvCxnSpPr>
            <a:cxnSpLocks/>
          </p:cNvCxnSpPr>
          <p:nvPr/>
        </p:nvCxnSpPr>
        <p:spPr>
          <a:xfrm flipH="1">
            <a:off x="5256567" y="3876181"/>
            <a:ext cx="1036419" cy="0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타원 155">
            <a:extLst>
              <a:ext uri="{FF2B5EF4-FFF2-40B4-BE49-F238E27FC236}">
                <a16:creationId xmlns:a16="http://schemas.microsoft.com/office/drawing/2014/main" id="{710D55AC-D869-484F-9BF2-5278B069B0CF}"/>
              </a:ext>
            </a:extLst>
          </p:cNvPr>
          <p:cNvSpPr/>
          <p:nvPr/>
        </p:nvSpPr>
        <p:spPr>
          <a:xfrm>
            <a:off x="5141085" y="3773755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F772D9B-98B2-49E2-A7FA-B2D3F2C40E5C}"/>
              </a:ext>
            </a:extLst>
          </p:cNvPr>
          <p:cNvSpPr txBox="1"/>
          <p:nvPr/>
        </p:nvSpPr>
        <p:spPr>
          <a:xfrm>
            <a:off x="5403128" y="3870776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EF060C-56FB-439B-A8BC-F28BE24F26EB}"/>
              </a:ext>
            </a:extLst>
          </p:cNvPr>
          <p:cNvSpPr txBox="1"/>
          <p:nvPr/>
        </p:nvSpPr>
        <p:spPr>
          <a:xfrm>
            <a:off x="4228437" y="391755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959D2C3-1ABC-440D-8138-D7D403BE60F9}"/>
              </a:ext>
            </a:extLst>
          </p:cNvPr>
          <p:cNvSpPr txBox="1"/>
          <p:nvPr/>
        </p:nvSpPr>
        <p:spPr>
          <a:xfrm>
            <a:off x="2475476" y="3581063"/>
            <a:ext cx="73610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11A6EA-C533-4107-8465-9DFC7BD2C343}"/>
              </a:ext>
            </a:extLst>
          </p:cNvPr>
          <p:cNvCxnSpPr>
            <a:cxnSpLocks/>
          </p:cNvCxnSpPr>
          <p:nvPr/>
        </p:nvCxnSpPr>
        <p:spPr>
          <a:xfrm>
            <a:off x="7740352" y="2419156"/>
            <a:ext cx="0" cy="1012735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F6A31C68-7D55-47C1-857C-15841B5DF84F}"/>
              </a:ext>
            </a:extLst>
          </p:cNvPr>
          <p:cNvSpPr txBox="1"/>
          <p:nvPr/>
        </p:nvSpPr>
        <p:spPr>
          <a:xfrm>
            <a:off x="7706636" y="2811370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Project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9542EE46-3292-4531-8002-3F9FD015D4EC}"/>
              </a:ext>
            </a:extLst>
          </p:cNvPr>
          <p:cNvSpPr/>
          <p:nvPr/>
        </p:nvSpPr>
        <p:spPr>
          <a:xfrm>
            <a:off x="7636306" y="3313942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27B18424-54D8-472C-9DA4-0FA22A5654DF}"/>
              </a:ext>
            </a:extLst>
          </p:cNvPr>
          <p:cNvCxnSpPr>
            <a:cxnSpLocks/>
          </p:cNvCxnSpPr>
          <p:nvPr/>
        </p:nvCxnSpPr>
        <p:spPr>
          <a:xfrm>
            <a:off x="5436096" y="4681539"/>
            <a:ext cx="374194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B14DF2C7-3C99-401D-913D-9CB412A0D702}"/>
              </a:ext>
            </a:extLst>
          </p:cNvPr>
          <p:cNvSpPr txBox="1"/>
          <p:nvPr/>
        </p:nvSpPr>
        <p:spPr>
          <a:xfrm>
            <a:off x="5806860" y="4561625"/>
            <a:ext cx="139814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Service Account</a:t>
            </a:r>
            <a:endParaRPr lang="ko-KR" altLang="en-US" sz="900"/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0FD39B26-DD32-4BF2-BB2A-4C77D38C9D83}"/>
              </a:ext>
            </a:extLst>
          </p:cNvPr>
          <p:cNvCxnSpPr>
            <a:cxnSpLocks/>
          </p:cNvCxnSpPr>
          <p:nvPr/>
        </p:nvCxnSpPr>
        <p:spPr>
          <a:xfrm>
            <a:off x="5436096" y="4913217"/>
            <a:ext cx="374194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3F8955B8-E538-49CA-8996-1874D254F6F1}"/>
              </a:ext>
            </a:extLst>
          </p:cNvPr>
          <p:cNvSpPr txBox="1"/>
          <p:nvPr/>
        </p:nvSpPr>
        <p:spPr>
          <a:xfrm>
            <a:off x="5806860" y="4793303"/>
            <a:ext cx="766557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Pod</a:t>
            </a:r>
            <a:endParaRPr lang="ko-KR" altLang="en-US" sz="900"/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3E4589F8-CBBE-4D57-94B9-65F3285F6E86}"/>
              </a:ext>
            </a:extLst>
          </p:cNvPr>
          <p:cNvCxnSpPr>
            <a:cxnSpLocks/>
          </p:cNvCxnSpPr>
          <p:nvPr/>
        </p:nvCxnSpPr>
        <p:spPr>
          <a:xfrm>
            <a:off x="7236296" y="4676755"/>
            <a:ext cx="374194" cy="1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9D53839-2EBC-4704-8DA1-499975962DD5}"/>
              </a:ext>
            </a:extLst>
          </p:cNvPr>
          <p:cNvSpPr txBox="1"/>
          <p:nvPr/>
        </p:nvSpPr>
        <p:spPr>
          <a:xfrm>
            <a:off x="7607060" y="4556841"/>
            <a:ext cx="144623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Create/Rotate SA Token</a:t>
            </a:r>
            <a:endParaRPr lang="ko-KR" altLang="en-US" sz="900"/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B44A8906-50BD-48BB-A504-365B907B63BA}"/>
              </a:ext>
            </a:extLst>
          </p:cNvPr>
          <p:cNvCxnSpPr>
            <a:cxnSpLocks/>
          </p:cNvCxnSpPr>
          <p:nvPr/>
        </p:nvCxnSpPr>
        <p:spPr>
          <a:xfrm>
            <a:off x="7236296" y="4920414"/>
            <a:ext cx="374194" cy="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4A92B1C6-5EA6-436D-930A-BD4AF14DF852}"/>
              </a:ext>
            </a:extLst>
          </p:cNvPr>
          <p:cNvSpPr txBox="1"/>
          <p:nvPr/>
        </p:nvSpPr>
        <p:spPr>
          <a:xfrm>
            <a:off x="7607060" y="4800500"/>
            <a:ext cx="73609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Use Token</a:t>
            </a:r>
            <a:endParaRPr lang="ko-KR" altLang="en-US" sz="90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FDD5BB8-91D5-4A92-8555-61FBAC8A200D}"/>
              </a:ext>
            </a:extLst>
          </p:cNvPr>
          <p:cNvCxnSpPr>
            <a:cxnSpLocks/>
            <a:stCxn id="57" idx="1"/>
            <a:endCxn id="53" idx="3"/>
          </p:cNvCxnSpPr>
          <p:nvPr/>
        </p:nvCxnSpPr>
        <p:spPr>
          <a:xfrm flipH="1">
            <a:off x="3974438" y="1203598"/>
            <a:ext cx="46527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710B298-144D-46CC-94E6-DE8E8E666590}"/>
              </a:ext>
            </a:extLst>
          </p:cNvPr>
          <p:cNvSpPr txBox="1"/>
          <p:nvPr/>
        </p:nvSpPr>
        <p:spPr>
          <a:xfrm>
            <a:off x="3841457" y="1336390"/>
            <a:ext cx="76655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ysClr val="windowText" lastClr="000000"/>
                </a:solidFill>
              </a:rPr>
              <a:t>Federated</a:t>
            </a:r>
            <a:endParaRPr lang="ko-KR" altLang="en-US" sz="1000">
              <a:solidFill>
                <a:sysClr val="windowText" lastClr="00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3CBDAE5E-363E-472E-BCD6-C8B34946818A}"/>
              </a:ext>
            </a:extLst>
          </p:cNvPr>
          <p:cNvCxnSpPr>
            <a:cxnSpLocks/>
            <a:stCxn id="61" idx="0"/>
            <a:endCxn id="88" idx="2"/>
          </p:cNvCxnSpPr>
          <p:nvPr/>
        </p:nvCxnSpPr>
        <p:spPr>
          <a:xfrm flipV="1">
            <a:off x="1717828" y="2383381"/>
            <a:ext cx="0" cy="24408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51FE28B6-4CD6-4F5A-BD38-A14FA24B3C37}"/>
              </a:ext>
            </a:extLst>
          </p:cNvPr>
          <p:cNvSpPr/>
          <p:nvPr/>
        </p:nvSpPr>
        <p:spPr>
          <a:xfrm>
            <a:off x="887030" y="2059635"/>
            <a:ext cx="1661596" cy="3237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Private/Public Key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69227C9-E19E-42F8-8ADA-B3197E03AFFF}"/>
              </a:ext>
            </a:extLst>
          </p:cNvPr>
          <p:cNvCxnSpPr>
            <a:cxnSpLocks/>
            <a:stCxn id="53" idx="2"/>
            <a:endCxn id="88" idx="0"/>
          </p:cNvCxnSpPr>
          <p:nvPr/>
        </p:nvCxnSpPr>
        <p:spPr>
          <a:xfrm flipH="1">
            <a:off x="1717828" y="1419622"/>
            <a:ext cx="461987" cy="64001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827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DC0E73D-14C7-4C36-A254-E52DEDB1542F}"/>
              </a:ext>
            </a:extLst>
          </p:cNvPr>
          <p:cNvSpPr/>
          <p:nvPr/>
        </p:nvSpPr>
        <p:spPr>
          <a:xfrm>
            <a:off x="6213772" y="1977829"/>
            <a:ext cx="2174652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Worker Node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6CCA4AC-047F-4BCC-8B5B-CFCB6D84A8E2}"/>
              </a:ext>
            </a:extLst>
          </p:cNvPr>
          <p:cNvSpPr/>
          <p:nvPr/>
        </p:nvSpPr>
        <p:spPr>
          <a:xfrm>
            <a:off x="637707" y="1977829"/>
            <a:ext cx="4692878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Control Plane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1C3F0A6-A416-4A50-87EB-F8635EB440EB}"/>
              </a:ext>
            </a:extLst>
          </p:cNvPr>
          <p:cNvSpPr/>
          <p:nvPr/>
        </p:nvSpPr>
        <p:spPr>
          <a:xfrm>
            <a:off x="3240341" y="206769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</a:t>
            </a:r>
            <a:r>
              <a:rPr lang="ko-KR" altLang="en-US" sz="1200" b="1"/>
              <a:t>od </a:t>
            </a:r>
            <a:r>
              <a:rPr lang="en-US" altLang="ko-KR" sz="1200" b="1"/>
              <a:t>I</a:t>
            </a:r>
            <a:r>
              <a:rPr lang="ko-KR" altLang="en-US" sz="1200" b="1"/>
              <a:t>dentity </a:t>
            </a:r>
            <a:r>
              <a:rPr lang="en-US" altLang="ko-KR" sz="1200" b="1"/>
              <a:t>W</a:t>
            </a:r>
            <a:r>
              <a:rPr lang="ko-KR" altLang="en-US" sz="1200" b="1"/>
              <a:t>ebhook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190258D-7580-4011-AA1D-0F2CC6C74000}"/>
              </a:ext>
            </a:extLst>
          </p:cNvPr>
          <p:cNvSpPr/>
          <p:nvPr/>
        </p:nvSpPr>
        <p:spPr>
          <a:xfrm>
            <a:off x="3240341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EKS (k8s) </a:t>
            </a:r>
          </a:p>
          <a:p>
            <a:pPr algn="ctr"/>
            <a:r>
              <a:rPr lang="en-US" altLang="ko-KR" sz="1200"/>
              <a:t>API Server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EDBFAC3-BC02-4D26-8CAD-5CE93FBBB003}"/>
              </a:ext>
            </a:extLst>
          </p:cNvPr>
          <p:cNvSpPr/>
          <p:nvPr/>
        </p:nvSpPr>
        <p:spPr>
          <a:xfrm>
            <a:off x="385191" y="987574"/>
            <a:ext cx="3589247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https://oidc.eks.&lt;region&gt;.amazonaws.com/id/&lt;id&gt;</a:t>
            </a:r>
            <a:endParaRPr lang="en-US" altLang="ko-KR" sz="1200"/>
          </a:p>
          <a:p>
            <a:pPr algn="ctr"/>
            <a:r>
              <a:rPr lang="en-US" altLang="ko-KR" sz="1200" b="1"/>
              <a:t>AWS EKS OIDC Identity Provider</a:t>
            </a:r>
            <a:endParaRPr lang="ko-KR" altLang="en-US" sz="12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62DCA16-D022-40A8-A1CE-34C25881B2F3}"/>
              </a:ext>
            </a:extLst>
          </p:cNvPr>
          <p:cNvSpPr/>
          <p:nvPr/>
        </p:nvSpPr>
        <p:spPr>
          <a:xfrm>
            <a:off x="4439711" y="98757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STS/IAM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ECC978C-4AD3-46B1-BDCF-28286E7F0027}"/>
              </a:ext>
            </a:extLst>
          </p:cNvPr>
          <p:cNvSpPr/>
          <p:nvPr/>
        </p:nvSpPr>
        <p:spPr>
          <a:xfrm>
            <a:off x="6828461" y="99054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Services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03FB28A7-3F69-45AB-B8CA-811FCC97195A}"/>
              </a:ext>
            </a:extLst>
          </p:cNvPr>
          <p:cNvSpPr/>
          <p:nvPr/>
        </p:nvSpPr>
        <p:spPr>
          <a:xfrm>
            <a:off x="709716" y="2555457"/>
            <a:ext cx="2016224" cy="1008112"/>
          </a:xfrm>
          <a:prstGeom prst="roundRect">
            <a:avLst>
              <a:gd name="adj" fmla="val 84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AWS EKS (k8s) </a:t>
            </a:r>
          </a:p>
          <a:p>
            <a:pPr algn="ctr"/>
            <a:r>
              <a:rPr lang="en-US" altLang="ko-KR" sz="1200"/>
              <a:t>Controller manager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5CC1BC7-063B-478A-A7E8-980B11777761}"/>
              </a:ext>
            </a:extLst>
          </p:cNvPr>
          <p:cNvSpPr/>
          <p:nvPr/>
        </p:nvSpPr>
        <p:spPr>
          <a:xfrm>
            <a:off x="781724" y="2627465"/>
            <a:ext cx="1872208" cy="432048"/>
          </a:xfrm>
          <a:prstGeom prst="roundRect">
            <a:avLst>
              <a:gd name="adj" fmla="val 139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serviceaccount-token</a:t>
            </a:r>
          </a:p>
          <a:p>
            <a:pPr algn="ctr"/>
            <a:r>
              <a:rPr lang="en-US" altLang="ko-KR" sz="1100"/>
              <a:t>Controller</a:t>
            </a:r>
            <a:endParaRPr lang="ko-KR" altLang="en-US" sz="11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B9D8FB2-BE66-43E6-B2EC-A45837F7664C}"/>
              </a:ext>
            </a:extLst>
          </p:cNvPr>
          <p:cNvSpPr/>
          <p:nvPr/>
        </p:nvSpPr>
        <p:spPr>
          <a:xfrm>
            <a:off x="6292986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50A3FF7-B2FB-462F-8CAC-6232200B42EA}"/>
              </a:ext>
            </a:extLst>
          </p:cNvPr>
          <p:cNvSpPr/>
          <p:nvPr/>
        </p:nvSpPr>
        <p:spPr>
          <a:xfrm>
            <a:off x="6292986" y="2051400"/>
            <a:ext cx="2016224" cy="6639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83626D8-9CC6-4F27-90EE-1ABB64DA476E}"/>
              </a:ext>
            </a:extLst>
          </p:cNvPr>
          <p:cNvSpPr/>
          <p:nvPr/>
        </p:nvSpPr>
        <p:spPr>
          <a:xfrm>
            <a:off x="3240341" y="458797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kubectl (k8s Client)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2F9E773-9FDA-4A2E-935B-D41B20C3B31F}"/>
              </a:ext>
            </a:extLst>
          </p:cNvPr>
          <p:cNvCxnSpPr>
            <a:cxnSpLocks/>
          </p:cNvCxnSpPr>
          <p:nvPr/>
        </p:nvCxnSpPr>
        <p:spPr>
          <a:xfrm flipV="1">
            <a:off x="3699461" y="3922045"/>
            <a:ext cx="0" cy="66592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68A2EDAC-80FE-4FC7-B882-6072AB8D05A2}"/>
              </a:ext>
            </a:extLst>
          </p:cNvPr>
          <p:cNvSpPr/>
          <p:nvPr/>
        </p:nvSpPr>
        <p:spPr>
          <a:xfrm>
            <a:off x="3595414" y="4486440"/>
            <a:ext cx="208094" cy="20809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EBABF8-0598-4006-A530-A0478A4786DA}"/>
              </a:ext>
            </a:extLst>
          </p:cNvPr>
          <p:cNvSpPr txBox="1"/>
          <p:nvPr/>
        </p:nvSpPr>
        <p:spPr>
          <a:xfrm>
            <a:off x="3024846" y="3916306"/>
            <a:ext cx="66075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Service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Account</a:t>
            </a:r>
            <a:endParaRPr lang="ko-KR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183BF93-4CEC-4DA2-A605-7585B84E58BB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flipV="1">
            <a:off x="4248453" y="3922045"/>
            <a:ext cx="0" cy="66592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06A92FA1-1196-457E-9296-D1706CAE4055}"/>
              </a:ext>
            </a:extLst>
          </p:cNvPr>
          <p:cNvSpPr/>
          <p:nvPr/>
        </p:nvSpPr>
        <p:spPr>
          <a:xfrm>
            <a:off x="4150305" y="4481414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17AE5FA-E004-43B4-8C84-92E925ED1CC5}"/>
              </a:ext>
            </a:extLst>
          </p:cNvPr>
          <p:cNvCxnSpPr>
            <a:cxnSpLocks/>
          </p:cNvCxnSpPr>
          <p:nvPr/>
        </p:nvCxnSpPr>
        <p:spPr>
          <a:xfrm flipV="1">
            <a:off x="442798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0AA02E3-CA5C-4FB3-AA81-41118C0D1DE2}"/>
              </a:ext>
            </a:extLst>
          </p:cNvPr>
          <p:cNvCxnSpPr>
            <a:cxnSpLocks/>
          </p:cNvCxnSpPr>
          <p:nvPr/>
        </p:nvCxnSpPr>
        <p:spPr>
          <a:xfrm flipV="1">
            <a:off x="406794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88FC27C3-6EE6-416B-BD87-BDEEA7A3E681}"/>
              </a:ext>
            </a:extLst>
          </p:cNvPr>
          <p:cNvSpPr/>
          <p:nvPr/>
        </p:nvSpPr>
        <p:spPr>
          <a:xfrm>
            <a:off x="3958175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1ED6542-60DA-4954-81AF-AFFF6FC12401}"/>
              </a:ext>
            </a:extLst>
          </p:cNvPr>
          <p:cNvSpPr/>
          <p:nvPr/>
        </p:nvSpPr>
        <p:spPr>
          <a:xfrm>
            <a:off x="4323937" y="2463321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98B92B5-2833-41D8-8B04-ED673EEB9865}"/>
              </a:ext>
            </a:extLst>
          </p:cNvPr>
          <p:cNvSpPr txBox="1"/>
          <p:nvPr/>
        </p:nvSpPr>
        <p:spPr>
          <a:xfrm>
            <a:off x="3455768" y="267831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45A945-FF71-4C47-8F7D-14AF5770C08B}"/>
              </a:ext>
            </a:extLst>
          </p:cNvPr>
          <p:cNvSpPr txBox="1"/>
          <p:nvPr/>
        </p:nvSpPr>
        <p:spPr>
          <a:xfrm>
            <a:off x="4386671" y="2717870"/>
            <a:ext cx="95090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8EAF5A8-C60E-40F7-94C8-8F58DAD6DF0D}"/>
              </a:ext>
            </a:extLst>
          </p:cNvPr>
          <p:cNvCxnSpPr>
            <a:cxnSpLocks/>
          </p:cNvCxnSpPr>
          <p:nvPr/>
        </p:nvCxnSpPr>
        <p:spPr>
          <a:xfrm flipH="1">
            <a:off x="5256567" y="3470359"/>
            <a:ext cx="1036419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FF2E83FC-E21A-4B8E-ACB2-8C2262D7A51C}"/>
              </a:ext>
            </a:extLst>
          </p:cNvPr>
          <p:cNvSpPr/>
          <p:nvPr/>
        </p:nvSpPr>
        <p:spPr>
          <a:xfrm>
            <a:off x="5137502" y="3371768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68AA666-0964-483D-8949-4F48C39CAF63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>
            <a:off x="7301098" y="2715363"/>
            <a:ext cx="0" cy="702626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DFA7201-E3B5-49D1-B65F-1ABC5EFDFCA6}"/>
              </a:ext>
            </a:extLst>
          </p:cNvPr>
          <p:cNvCxnSpPr>
            <a:cxnSpLocks/>
          </p:cNvCxnSpPr>
          <p:nvPr/>
        </p:nvCxnSpPr>
        <p:spPr>
          <a:xfrm flipH="1" flipV="1">
            <a:off x="5004048" y="1419622"/>
            <a:ext cx="2044533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C531752-C3E2-4741-8EB6-DCC5E0042A5F}"/>
              </a:ext>
            </a:extLst>
          </p:cNvPr>
          <p:cNvCxnSpPr>
            <a:cxnSpLocks/>
            <a:stCxn id="57" idx="2"/>
            <a:endCxn id="66" idx="0"/>
          </p:cNvCxnSpPr>
          <p:nvPr/>
        </p:nvCxnSpPr>
        <p:spPr>
          <a:xfrm>
            <a:off x="5400581" y="1419622"/>
            <a:ext cx="1900517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F4E99537-40FF-4B90-BB3D-A60A963AD5C0}"/>
              </a:ext>
            </a:extLst>
          </p:cNvPr>
          <p:cNvSpPr/>
          <p:nvPr/>
        </p:nvSpPr>
        <p:spPr>
          <a:xfrm>
            <a:off x="5323896" y="1306786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BA71101-B25B-4AEC-B6E1-2F533E214A03}"/>
              </a:ext>
            </a:extLst>
          </p:cNvPr>
          <p:cNvCxnSpPr>
            <a:cxnSpLocks/>
            <a:stCxn id="66" idx="0"/>
            <a:endCxn id="58" idx="2"/>
          </p:cNvCxnSpPr>
          <p:nvPr/>
        </p:nvCxnSpPr>
        <p:spPr>
          <a:xfrm flipV="1">
            <a:off x="7301098" y="1422592"/>
            <a:ext cx="488233" cy="62880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F3167E06-D7D9-4850-85D9-0C617B18F2AA}"/>
              </a:ext>
            </a:extLst>
          </p:cNvPr>
          <p:cNvSpPr/>
          <p:nvPr/>
        </p:nvSpPr>
        <p:spPr>
          <a:xfrm>
            <a:off x="7316234" y="177966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E699AFBD-CFBA-4CEE-B82C-BB02505CBE39}"/>
              </a:ext>
            </a:extLst>
          </p:cNvPr>
          <p:cNvSpPr/>
          <p:nvPr/>
        </p:nvSpPr>
        <p:spPr>
          <a:xfrm>
            <a:off x="6372200" y="2131583"/>
            <a:ext cx="1862084" cy="287573"/>
          </a:xfrm>
          <a:prstGeom prst="roundRect">
            <a:avLst>
              <a:gd name="adj" fmla="val 159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AWS SA Token</a:t>
            </a:r>
            <a:endParaRPr lang="ko-KR" altLang="en-US" sz="1100" b="1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C9551E3-6696-4F62-998F-CE014C2403F9}"/>
              </a:ext>
            </a:extLst>
          </p:cNvPr>
          <p:cNvSpPr/>
          <p:nvPr/>
        </p:nvSpPr>
        <p:spPr>
          <a:xfrm>
            <a:off x="6804248" y="195203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B10E519-9CB1-4CC9-AE88-42A70E172D3B}"/>
              </a:ext>
            </a:extLst>
          </p:cNvPr>
          <p:cNvSpPr txBox="1"/>
          <p:nvPr/>
        </p:nvSpPr>
        <p:spPr>
          <a:xfrm>
            <a:off x="5295725" y="2910462"/>
            <a:ext cx="95090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C471B6A-AD3C-4C5F-A004-0D13CB18A4E9}"/>
              </a:ext>
            </a:extLst>
          </p:cNvPr>
          <p:cNvSpPr/>
          <p:nvPr/>
        </p:nvSpPr>
        <p:spPr>
          <a:xfrm>
            <a:off x="7197051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D7D4E97-5138-4A62-872F-C23C755EDB61}"/>
              </a:ext>
            </a:extLst>
          </p:cNvPr>
          <p:cNvSpPr txBox="1"/>
          <p:nvPr/>
        </p:nvSpPr>
        <p:spPr>
          <a:xfrm>
            <a:off x="6667247" y="2779007"/>
            <a:ext cx="678391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B27CD7DB-FC8F-4C11-B2A9-F1D2E1020353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flipH="1">
            <a:off x="5256565" y="3670017"/>
            <a:ext cx="1036421" cy="0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72E0FE82-FF3B-4BD1-A5ED-EE0B940BDF7C}"/>
              </a:ext>
            </a:extLst>
          </p:cNvPr>
          <p:cNvSpPr/>
          <p:nvPr/>
        </p:nvSpPr>
        <p:spPr>
          <a:xfrm>
            <a:off x="6193174" y="3565970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E4D792E-5F64-4D4F-A3E0-7E9290D7A926}"/>
              </a:ext>
            </a:extLst>
          </p:cNvPr>
          <p:cNvCxnSpPr>
            <a:cxnSpLocks/>
          </p:cNvCxnSpPr>
          <p:nvPr/>
        </p:nvCxnSpPr>
        <p:spPr>
          <a:xfrm flipH="1" flipV="1">
            <a:off x="2653932" y="2715766"/>
            <a:ext cx="586409" cy="82652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DD76318-11C9-4637-9AA8-3506ECA4A8EA}"/>
              </a:ext>
            </a:extLst>
          </p:cNvPr>
          <p:cNvSpPr txBox="1"/>
          <p:nvPr/>
        </p:nvSpPr>
        <p:spPr>
          <a:xfrm>
            <a:off x="5724128" y="1774281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SA Token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B66F878-F03F-46C1-83B3-D5943E82E897}"/>
              </a:ext>
            </a:extLst>
          </p:cNvPr>
          <p:cNvSpPr txBox="1"/>
          <p:nvPr/>
        </p:nvSpPr>
        <p:spPr>
          <a:xfrm>
            <a:off x="5720669" y="1384205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8DE7051-1232-4656-90F5-5A111403C004}"/>
              </a:ext>
            </a:extLst>
          </p:cNvPr>
          <p:cNvSpPr txBox="1"/>
          <p:nvPr/>
        </p:nvSpPr>
        <p:spPr>
          <a:xfrm>
            <a:off x="7621186" y="1502775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Request with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652AD4D-2EF7-49A2-940F-F9FC852D59E9}"/>
              </a:ext>
            </a:extLst>
          </p:cNvPr>
          <p:cNvSpPr txBox="1"/>
          <p:nvPr/>
        </p:nvSpPr>
        <p:spPr>
          <a:xfrm>
            <a:off x="5403127" y="3458071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C6E6535-C5B3-48AA-945A-1A1CF8D24F48}"/>
              </a:ext>
            </a:extLst>
          </p:cNvPr>
          <p:cNvSpPr txBox="1"/>
          <p:nvPr/>
        </p:nvSpPr>
        <p:spPr>
          <a:xfrm>
            <a:off x="3058861" y="3031781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970A51CE-D9AC-4451-9033-5EEBE3485E14}"/>
              </a:ext>
            </a:extLst>
          </p:cNvPr>
          <p:cNvSpPr/>
          <p:nvPr/>
        </p:nvSpPr>
        <p:spPr>
          <a:xfrm>
            <a:off x="3136351" y="3431891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4311362C-A49D-4666-A728-71CF6DB3FF38}"/>
              </a:ext>
            </a:extLst>
          </p:cNvPr>
          <p:cNvCxnSpPr>
            <a:cxnSpLocks/>
          </p:cNvCxnSpPr>
          <p:nvPr/>
        </p:nvCxnSpPr>
        <p:spPr>
          <a:xfrm flipH="1" flipV="1">
            <a:off x="2653932" y="2970922"/>
            <a:ext cx="586409" cy="826528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F7C54B1E-2594-45CB-A143-ADBD54FE41A8}"/>
              </a:ext>
            </a:extLst>
          </p:cNvPr>
          <p:cNvSpPr/>
          <p:nvPr/>
        </p:nvSpPr>
        <p:spPr>
          <a:xfrm>
            <a:off x="2495744" y="2862057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8D189832-DD63-4BC9-B15F-DBA0EC4CDE39}"/>
              </a:ext>
            </a:extLst>
          </p:cNvPr>
          <p:cNvCxnSpPr>
            <a:cxnSpLocks/>
          </p:cNvCxnSpPr>
          <p:nvPr/>
        </p:nvCxnSpPr>
        <p:spPr>
          <a:xfrm flipH="1">
            <a:off x="5256567" y="3876181"/>
            <a:ext cx="1036419" cy="0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타원 155">
            <a:extLst>
              <a:ext uri="{FF2B5EF4-FFF2-40B4-BE49-F238E27FC236}">
                <a16:creationId xmlns:a16="http://schemas.microsoft.com/office/drawing/2014/main" id="{710D55AC-D869-484F-9BF2-5278B069B0CF}"/>
              </a:ext>
            </a:extLst>
          </p:cNvPr>
          <p:cNvSpPr/>
          <p:nvPr/>
        </p:nvSpPr>
        <p:spPr>
          <a:xfrm>
            <a:off x="5141085" y="3773755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F772D9B-98B2-49E2-A7FA-B2D3F2C40E5C}"/>
              </a:ext>
            </a:extLst>
          </p:cNvPr>
          <p:cNvSpPr txBox="1"/>
          <p:nvPr/>
        </p:nvSpPr>
        <p:spPr>
          <a:xfrm>
            <a:off x="5403128" y="3870776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EF060C-56FB-439B-A8BC-F28BE24F26EB}"/>
              </a:ext>
            </a:extLst>
          </p:cNvPr>
          <p:cNvSpPr txBox="1"/>
          <p:nvPr/>
        </p:nvSpPr>
        <p:spPr>
          <a:xfrm>
            <a:off x="4228437" y="391755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959D2C3-1ABC-440D-8138-D7D403BE60F9}"/>
              </a:ext>
            </a:extLst>
          </p:cNvPr>
          <p:cNvSpPr txBox="1"/>
          <p:nvPr/>
        </p:nvSpPr>
        <p:spPr>
          <a:xfrm>
            <a:off x="2475476" y="3581063"/>
            <a:ext cx="73610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11A6EA-C533-4107-8465-9DFC7BD2C343}"/>
              </a:ext>
            </a:extLst>
          </p:cNvPr>
          <p:cNvCxnSpPr>
            <a:cxnSpLocks/>
          </p:cNvCxnSpPr>
          <p:nvPr/>
        </p:nvCxnSpPr>
        <p:spPr>
          <a:xfrm>
            <a:off x="7740352" y="2419156"/>
            <a:ext cx="0" cy="1012735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F6A31C68-7D55-47C1-857C-15841B5DF84F}"/>
              </a:ext>
            </a:extLst>
          </p:cNvPr>
          <p:cNvSpPr txBox="1"/>
          <p:nvPr/>
        </p:nvSpPr>
        <p:spPr>
          <a:xfrm>
            <a:off x="7706636" y="2811370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Inject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9542EE46-3292-4531-8002-3F9FD015D4EC}"/>
              </a:ext>
            </a:extLst>
          </p:cNvPr>
          <p:cNvSpPr/>
          <p:nvPr/>
        </p:nvSpPr>
        <p:spPr>
          <a:xfrm>
            <a:off x="7636306" y="3313942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27B18424-54D8-472C-9DA4-0FA22A5654DF}"/>
              </a:ext>
            </a:extLst>
          </p:cNvPr>
          <p:cNvCxnSpPr>
            <a:cxnSpLocks/>
          </p:cNvCxnSpPr>
          <p:nvPr/>
        </p:nvCxnSpPr>
        <p:spPr>
          <a:xfrm>
            <a:off x="5436096" y="4681539"/>
            <a:ext cx="374194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B14DF2C7-3C99-401D-913D-9CB412A0D702}"/>
              </a:ext>
            </a:extLst>
          </p:cNvPr>
          <p:cNvSpPr txBox="1"/>
          <p:nvPr/>
        </p:nvSpPr>
        <p:spPr>
          <a:xfrm>
            <a:off x="5806860" y="4561625"/>
            <a:ext cx="139814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Service Account</a:t>
            </a:r>
            <a:endParaRPr lang="ko-KR" altLang="en-US" sz="900"/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0FD39B26-DD32-4BF2-BB2A-4C77D38C9D83}"/>
              </a:ext>
            </a:extLst>
          </p:cNvPr>
          <p:cNvCxnSpPr>
            <a:cxnSpLocks/>
          </p:cNvCxnSpPr>
          <p:nvPr/>
        </p:nvCxnSpPr>
        <p:spPr>
          <a:xfrm>
            <a:off x="5436096" y="4913217"/>
            <a:ext cx="374194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3F8955B8-E538-49CA-8996-1874D254F6F1}"/>
              </a:ext>
            </a:extLst>
          </p:cNvPr>
          <p:cNvSpPr txBox="1"/>
          <p:nvPr/>
        </p:nvSpPr>
        <p:spPr>
          <a:xfrm>
            <a:off x="5806860" y="4793303"/>
            <a:ext cx="766557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Pod</a:t>
            </a:r>
            <a:endParaRPr lang="ko-KR" altLang="en-US" sz="900"/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3E4589F8-CBBE-4D57-94B9-65F3285F6E86}"/>
              </a:ext>
            </a:extLst>
          </p:cNvPr>
          <p:cNvCxnSpPr>
            <a:cxnSpLocks/>
          </p:cNvCxnSpPr>
          <p:nvPr/>
        </p:nvCxnSpPr>
        <p:spPr>
          <a:xfrm>
            <a:off x="7236296" y="4676755"/>
            <a:ext cx="374194" cy="1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9D53839-2EBC-4704-8DA1-499975962DD5}"/>
              </a:ext>
            </a:extLst>
          </p:cNvPr>
          <p:cNvSpPr txBox="1"/>
          <p:nvPr/>
        </p:nvSpPr>
        <p:spPr>
          <a:xfrm>
            <a:off x="7607060" y="4556841"/>
            <a:ext cx="144623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Create/Rotate SA Token</a:t>
            </a:r>
            <a:endParaRPr lang="ko-KR" altLang="en-US" sz="900"/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B44A8906-50BD-48BB-A504-365B907B63BA}"/>
              </a:ext>
            </a:extLst>
          </p:cNvPr>
          <p:cNvCxnSpPr>
            <a:cxnSpLocks/>
          </p:cNvCxnSpPr>
          <p:nvPr/>
        </p:nvCxnSpPr>
        <p:spPr>
          <a:xfrm>
            <a:off x="7236296" y="4920414"/>
            <a:ext cx="374194" cy="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4A92B1C6-5EA6-436D-930A-BD4AF14DF852}"/>
              </a:ext>
            </a:extLst>
          </p:cNvPr>
          <p:cNvSpPr txBox="1"/>
          <p:nvPr/>
        </p:nvSpPr>
        <p:spPr>
          <a:xfrm>
            <a:off x="7607060" y="4800500"/>
            <a:ext cx="73609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Use Token</a:t>
            </a:r>
            <a:endParaRPr lang="ko-KR" altLang="en-US" sz="90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FDD5BB8-91D5-4A92-8555-61FBAC8A200D}"/>
              </a:ext>
            </a:extLst>
          </p:cNvPr>
          <p:cNvCxnSpPr>
            <a:cxnSpLocks/>
            <a:stCxn id="57" idx="1"/>
            <a:endCxn id="53" idx="3"/>
          </p:cNvCxnSpPr>
          <p:nvPr/>
        </p:nvCxnSpPr>
        <p:spPr>
          <a:xfrm flipH="1">
            <a:off x="3974438" y="1203598"/>
            <a:ext cx="465273" cy="0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C4B425C5-FD97-4458-B4DA-09D2ECEED308}"/>
              </a:ext>
            </a:extLst>
          </p:cNvPr>
          <p:cNvSpPr/>
          <p:nvPr/>
        </p:nvSpPr>
        <p:spPr>
          <a:xfrm>
            <a:off x="4098624" y="990544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710B298-144D-46CC-94E6-DE8E8E666590}"/>
              </a:ext>
            </a:extLst>
          </p:cNvPr>
          <p:cNvSpPr txBox="1"/>
          <p:nvPr/>
        </p:nvSpPr>
        <p:spPr>
          <a:xfrm>
            <a:off x="3856684" y="1259446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Verify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SA Token</a:t>
            </a:r>
            <a:endParaRPr lang="ko-KR" altLang="en-US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38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D7A814-FC3C-4572-A544-F1EC3D78E5EF}"/>
              </a:ext>
            </a:extLst>
          </p:cNvPr>
          <p:cNvSpPr/>
          <p:nvPr/>
        </p:nvSpPr>
        <p:spPr>
          <a:xfrm>
            <a:off x="1691680" y="1150306"/>
            <a:ext cx="388843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https://oidc.eks.&lt;region&gt;.amazonaws.com/id/&lt;id&gt;</a:t>
            </a:r>
            <a:endParaRPr lang="en-US" altLang="ko-KR" sz="1400"/>
          </a:p>
          <a:p>
            <a:pPr algn="ctr"/>
            <a:r>
              <a:rPr lang="en-US" altLang="ko-KR" sz="1400" b="1"/>
              <a:t>AWS EKS OIDC Identity Provider</a:t>
            </a:r>
            <a:endParaRPr lang="ko-KR" altLang="en-US" sz="1400" b="1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FDB96E6-2149-4CCF-BE68-82CB50955BBF}"/>
              </a:ext>
            </a:extLst>
          </p:cNvPr>
          <p:cNvSpPr/>
          <p:nvPr/>
        </p:nvSpPr>
        <p:spPr>
          <a:xfrm>
            <a:off x="3425003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</a:t>
            </a:r>
            <a:r>
              <a:rPr lang="ko-KR" altLang="en-US" sz="1400" b="1"/>
              <a:t>od </a:t>
            </a:r>
            <a:r>
              <a:rPr lang="en-US" altLang="ko-KR" sz="1400" b="1"/>
              <a:t>I</a:t>
            </a:r>
            <a:r>
              <a:rPr lang="ko-KR" altLang="en-US" sz="1400" b="1"/>
              <a:t>dentity </a:t>
            </a:r>
            <a:r>
              <a:rPr lang="en-US" altLang="ko-KR" sz="1400" b="1"/>
              <a:t>W</a:t>
            </a:r>
            <a:r>
              <a:rPr lang="ko-KR" altLang="en-US" sz="1400" b="1"/>
              <a:t>ebhook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2CE5840-0427-4D9B-9819-4254E0314D78}"/>
              </a:ext>
            </a:extLst>
          </p:cNvPr>
          <p:cNvSpPr/>
          <p:nvPr/>
        </p:nvSpPr>
        <p:spPr>
          <a:xfrm>
            <a:off x="6162480" y="1140948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Services</a:t>
            </a:r>
            <a:endParaRPr lang="ko-KR" altLang="en-US" sz="14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F2FFECE-A2E7-4297-A450-217C6FD8E690}"/>
              </a:ext>
            </a:extLst>
          </p:cNvPr>
          <p:cNvSpPr/>
          <p:nvPr/>
        </p:nvSpPr>
        <p:spPr>
          <a:xfrm>
            <a:off x="3425003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6E37BFC-C0A5-4F70-AEE2-5F9124151167}"/>
              </a:ext>
            </a:extLst>
          </p:cNvPr>
          <p:cNvSpPr/>
          <p:nvPr/>
        </p:nvSpPr>
        <p:spPr>
          <a:xfrm>
            <a:off x="688699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EKS (k8s) </a:t>
            </a:r>
          </a:p>
          <a:p>
            <a:pPr algn="ctr"/>
            <a:r>
              <a:rPr lang="en-US" altLang="ko-KR" sz="1400"/>
              <a:t>API Server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BFD2B29-0C97-432D-87B6-B068177FDD1A}"/>
              </a:ext>
            </a:extLst>
          </p:cNvPr>
          <p:cNvSpPr/>
          <p:nvPr/>
        </p:nvSpPr>
        <p:spPr>
          <a:xfrm>
            <a:off x="6162480" y="2319722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STS/IAM</a:t>
            </a:r>
            <a:endParaRPr lang="ko-KR" altLang="en-US" sz="14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9C6788B-84E5-4421-8886-4F82C6A1B227}"/>
              </a:ext>
            </a:extLst>
          </p:cNvPr>
          <p:cNvCxnSpPr>
            <a:cxnSpLocks/>
            <a:stCxn id="47" idx="2"/>
            <a:endCxn id="44" idx="1"/>
          </p:cNvCxnSpPr>
          <p:nvPr/>
        </p:nvCxnSpPr>
        <p:spPr>
          <a:xfrm>
            <a:off x="1766840" y="2833136"/>
            <a:ext cx="1658163" cy="92674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B48D1E-D833-4215-8230-080F9F3EE690}"/>
              </a:ext>
            </a:extLst>
          </p:cNvPr>
          <p:cNvCxnSpPr>
            <a:cxnSpLocks/>
          </p:cNvCxnSpPr>
          <p:nvPr/>
        </p:nvCxnSpPr>
        <p:spPr>
          <a:xfrm>
            <a:off x="2844981" y="2499742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6365AFE-66B5-433F-A1B8-99CDD034C192}"/>
              </a:ext>
            </a:extLst>
          </p:cNvPr>
          <p:cNvSpPr/>
          <p:nvPr/>
        </p:nvSpPr>
        <p:spPr>
          <a:xfrm>
            <a:off x="688699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kubectl (k8s Client)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A6148F8-B8C7-45A2-AB90-49DA6AD648D8}"/>
              </a:ext>
            </a:extLst>
          </p:cNvPr>
          <p:cNvCxnSpPr>
            <a:cxnSpLocks/>
            <a:stCxn id="59" idx="0"/>
            <a:endCxn id="47" idx="2"/>
          </p:cNvCxnSpPr>
          <p:nvPr/>
        </p:nvCxnSpPr>
        <p:spPr>
          <a:xfrm flipV="1">
            <a:off x="1766840" y="2833136"/>
            <a:ext cx="0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8BABD45-6362-4259-B96C-E401AF9CE238}"/>
              </a:ext>
            </a:extLst>
          </p:cNvPr>
          <p:cNvCxnSpPr>
            <a:cxnSpLocks/>
          </p:cNvCxnSpPr>
          <p:nvPr/>
        </p:nvCxnSpPr>
        <p:spPr>
          <a:xfrm>
            <a:off x="2844981" y="2643758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85E1D308-4AF2-4701-B3FC-D5E616A0DF27}"/>
              </a:ext>
            </a:extLst>
          </p:cNvPr>
          <p:cNvSpPr/>
          <p:nvPr/>
        </p:nvSpPr>
        <p:spPr>
          <a:xfrm>
            <a:off x="1662792" y="3403807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479DF86-D158-446E-BD2F-A9522C1AFFA8}"/>
              </a:ext>
            </a:extLst>
          </p:cNvPr>
          <p:cNvSpPr/>
          <p:nvPr/>
        </p:nvSpPr>
        <p:spPr>
          <a:xfrm>
            <a:off x="1915634" y="2867712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22A7FEC-ED1B-4FE8-819D-04B025A9E604}"/>
              </a:ext>
            </a:extLst>
          </p:cNvPr>
          <p:cNvSpPr/>
          <p:nvPr/>
        </p:nvSpPr>
        <p:spPr>
          <a:xfrm>
            <a:off x="2707755" y="2395695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7C435A4-D442-4CBD-B4BD-23AF6147074E}"/>
              </a:ext>
            </a:extLst>
          </p:cNvPr>
          <p:cNvSpPr/>
          <p:nvPr/>
        </p:nvSpPr>
        <p:spPr>
          <a:xfrm>
            <a:off x="3320956" y="2541789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2D1DC52-7430-4118-A747-D0BFB655962C}"/>
              </a:ext>
            </a:extLst>
          </p:cNvPr>
          <p:cNvSpPr/>
          <p:nvPr/>
        </p:nvSpPr>
        <p:spPr>
          <a:xfrm>
            <a:off x="4219890" y="221171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576F18F-E536-46CA-997E-87904C76316A}"/>
              </a:ext>
            </a:extLst>
          </p:cNvPr>
          <p:cNvSpPr/>
          <p:nvPr/>
        </p:nvSpPr>
        <p:spPr>
          <a:xfrm>
            <a:off x="3744721" y="1564933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EE858E5-8AA7-462E-A6C6-69013D6018FA}"/>
              </a:ext>
            </a:extLst>
          </p:cNvPr>
          <p:cNvCxnSpPr>
            <a:cxnSpLocks/>
          </p:cNvCxnSpPr>
          <p:nvPr/>
        </p:nvCxnSpPr>
        <p:spPr>
          <a:xfrm flipV="1">
            <a:off x="5574687" y="2823779"/>
            <a:ext cx="1411560" cy="81457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2CF4214-DF0B-44E3-8BF4-4116C0E99FC1}"/>
              </a:ext>
            </a:extLst>
          </p:cNvPr>
          <p:cNvCxnSpPr>
            <a:cxnSpLocks/>
          </p:cNvCxnSpPr>
          <p:nvPr/>
        </p:nvCxnSpPr>
        <p:spPr>
          <a:xfrm flipV="1">
            <a:off x="5569045" y="2823778"/>
            <a:ext cx="1849250" cy="106715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E457D12B-14E9-4076-B766-D7D09CCF16FD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V="1">
            <a:off x="4503144" y="1645004"/>
            <a:ext cx="2700300" cy="186285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FC0476CB-AA75-4B94-9C39-724D0E33DEFE}"/>
              </a:ext>
            </a:extLst>
          </p:cNvPr>
          <p:cNvSpPr/>
          <p:nvPr/>
        </p:nvSpPr>
        <p:spPr>
          <a:xfrm>
            <a:off x="5464998" y="3531339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5C93BE35-629E-4E16-8466-5A8AF93BED34}"/>
              </a:ext>
            </a:extLst>
          </p:cNvPr>
          <p:cNvSpPr/>
          <p:nvPr/>
        </p:nvSpPr>
        <p:spPr>
          <a:xfrm>
            <a:off x="7314248" y="2727321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FFD9A8E-059B-4F6A-856B-213B42A8B8DF}"/>
              </a:ext>
            </a:extLst>
          </p:cNvPr>
          <p:cNvSpPr/>
          <p:nvPr/>
        </p:nvSpPr>
        <p:spPr>
          <a:xfrm>
            <a:off x="4424034" y="3404660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C65836-7A91-4C5C-B03B-FDCBD9CD6ED8}"/>
              </a:ext>
            </a:extLst>
          </p:cNvPr>
          <p:cNvSpPr txBox="1"/>
          <p:nvPr/>
        </p:nvSpPr>
        <p:spPr>
          <a:xfrm>
            <a:off x="1001813" y="2979822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 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47C64FA-2C15-43F1-AD84-A52DB2340C51}"/>
              </a:ext>
            </a:extLst>
          </p:cNvPr>
          <p:cNvSpPr txBox="1"/>
          <p:nvPr/>
        </p:nvSpPr>
        <p:spPr>
          <a:xfrm>
            <a:off x="2732254" y="1995686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6A33C9-628B-4E5A-9375-F10969E60B56}"/>
              </a:ext>
            </a:extLst>
          </p:cNvPr>
          <p:cNvSpPr txBox="1"/>
          <p:nvPr/>
        </p:nvSpPr>
        <p:spPr>
          <a:xfrm>
            <a:off x="2923897" y="1608188"/>
            <a:ext cx="70884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ID Token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B11BA11-9885-4D46-9FEF-09A6A9CAA034}"/>
              </a:ext>
            </a:extLst>
          </p:cNvPr>
          <p:cNvSpPr txBox="1"/>
          <p:nvPr/>
        </p:nvSpPr>
        <p:spPr>
          <a:xfrm>
            <a:off x="4072132" y="1614806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ID Token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F357FE5-36F0-41D4-91C4-BD47505AB0E4}"/>
              </a:ext>
            </a:extLst>
          </p:cNvPr>
          <p:cNvSpPr txBox="1"/>
          <p:nvPr/>
        </p:nvSpPr>
        <p:spPr>
          <a:xfrm>
            <a:off x="2730005" y="2665824"/>
            <a:ext cx="83388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A6CE7B2-F373-42B2-814B-329A0F50516E}"/>
              </a:ext>
            </a:extLst>
          </p:cNvPr>
          <p:cNvSpPr txBox="1"/>
          <p:nvPr/>
        </p:nvSpPr>
        <p:spPr>
          <a:xfrm>
            <a:off x="2866261" y="3611800"/>
            <a:ext cx="5613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09199DA-B8EA-4484-A0F1-FF79C4CB1ABF}"/>
              </a:ext>
            </a:extLst>
          </p:cNvPr>
          <p:cNvSpPr txBox="1"/>
          <p:nvPr/>
        </p:nvSpPr>
        <p:spPr>
          <a:xfrm>
            <a:off x="5220072" y="3291830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ID Token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9F1D2AA-8D1D-4AD5-B7B9-813E9DE34EE0}"/>
              </a:ext>
            </a:extLst>
          </p:cNvPr>
          <p:cNvSpPr txBox="1"/>
          <p:nvPr/>
        </p:nvSpPr>
        <p:spPr>
          <a:xfrm>
            <a:off x="7136277" y="2921879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3FA234C-EA5C-4639-B74C-BD3869DD8227}"/>
              </a:ext>
            </a:extLst>
          </p:cNvPr>
          <p:cNvSpPr txBox="1"/>
          <p:nvPr/>
        </p:nvSpPr>
        <p:spPr>
          <a:xfrm>
            <a:off x="3917145" y="3014830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Request with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321DBD6-0FBD-4E11-AA5F-DEC0550FF1A0}"/>
              </a:ext>
            </a:extLst>
          </p:cNvPr>
          <p:cNvCxnSpPr>
            <a:cxnSpLocks/>
          </p:cNvCxnSpPr>
          <p:nvPr/>
        </p:nvCxnSpPr>
        <p:spPr>
          <a:xfrm flipV="1">
            <a:off x="1001813" y="2833136"/>
            <a:ext cx="0" cy="67471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1DBEEB5C-40CF-4618-9F59-686C02BE169E}"/>
              </a:ext>
            </a:extLst>
          </p:cNvPr>
          <p:cNvSpPr/>
          <p:nvPr/>
        </p:nvSpPr>
        <p:spPr>
          <a:xfrm>
            <a:off x="897766" y="3403807"/>
            <a:ext cx="208094" cy="20809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04B739-4C8F-4DAE-BA22-322B8F242CB1}"/>
              </a:ext>
            </a:extLst>
          </p:cNvPr>
          <p:cNvSpPr txBox="1"/>
          <p:nvPr/>
        </p:nvSpPr>
        <p:spPr>
          <a:xfrm>
            <a:off x="333382" y="2889895"/>
            <a:ext cx="660757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Service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Account</a:t>
            </a:r>
            <a:endParaRPr lang="ko-KR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0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D7A814-FC3C-4572-A544-F1EC3D78E5EF}"/>
              </a:ext>
            </a:extLst>
          </p:cNvPr>
          <p:cNvSpPr/>
          <p:nvPr/>
        </p:nvSpPr>
        <p:spPr>
          <a:xfrm>
            <a:off x="1190776" y="1150306"/>
            <a:ext cx="388843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https://oidc.eks.&lt;region&gt;.amazonaws.com/id/&lt;id&gt;</a:t>
            </a:r>
            <a:endParaRPr lang="en-US" altLang="ko-KR" sz="1400"/>
          </a:p>
          <a:p>
            <a:pPr algn="ctr"/>
            <a:r>
              <a:rPr lang="en-US" altLang="ko-KR" sz="1400" b="1"/>
              <a:t>AWS EKS OIDC Identity Provider</a:t>
            </a:r>
            <a:endParaRPr lang="ko-KR" altLang="en-US" sz="1400" b="1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FDB96E6-2149-4CCF-BE68-82CB50955BBF}"/>
              </a:ext>
            </a:extLst>
          </p:cNvPr>
          <p:cNvSpPr/>
          <p:nvPr/>
        </p:nvSpPr>
        <p:spPr>
          <a:xfrm>
            <a:off x="3425003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</a:t>
            </a:r>
            <a:r>
              <a:rPr lang="ko-KR" altLang="en-US" sz="1400" b="1"/>
              <a:t>od </a:t>
            </a:r>
            <a:r>
              <a:rPr lang="en-US" altLang="ko-KR" sz="1400" b="1"/>
              <a:t>I</a:t>
            </a:r>
            <a:r>
              <a:rPr lang="ko-KR" altLang="en-US" sz="1400" b="1"/>
              <a:t>dentity </a:t>
            </a:r>
            <a:r>
              <a:rPr lang="en-US" altLang="ko-KR" sz="1400" b="1"/>
              <a:t>W</a:t>
            </a:r>
            <a:r>
              <a:rPr lang="ko-KR" altLang="en-US" sz="1400" b="1"/>
              <a:t>ebhook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2CE5840-0427-4D9B-9819-4254E0314D78}"/>
              </a:ext>
            </a:extLst>
          </p:cNvPr>
          <p:cNvSpPr/>
          <p:nvPr/>
        </p:nvSpPr>
        <p:spPr>
          <a:xfrm>
            <a:off x="6162480" y="1140948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Services</a:t>
            </a:r>
            <a:endParaRPr lang="ko-KR" altLang="en-US" sz="14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F2FFECE-A2E7-4297-A450-217C6FD8E690}"/>
              </a:ext>
            </a:extLst>
          </p:cNvPr>
          <p:cNvSpPr/>
          <p:nvPr/>
        </p:nvSpPr>
        <p:spPr>
          <a:xfrm>
            <a:off x="3425003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6E37BFC-C0A5-4F70-AEE2-5F9124151167}"/>
              </a:ext>
            </a:extLst>
          </p:cNvPr>
          <p:cNvSpPr/>
          <p:nvPr/>
        </p:nvSpPr>
        <p:spPr>
          <a:xfrm>
            <a:off x="688699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EKS (k8s) </a:t>
            </a:r>
          </a:p>
          <a:p>
            <a:pPr algn="ctr"/>
            <a:r>
              <a:rPr lang="en-US" altLang="ko-KR" sz="1400"/>
              <a:t>API Server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BFD2B29-0C97-432D-87B6-B068177FDD1A}"/>
              </a:ext>
            </a:extLst>
          </p:cNvPr>
          <p:cNvSpPr/>
          <p:nvPr/>
        </p:nvSpPr>
        <p:spPr>
          <a:xfrm>
            <a:off x="6162480" y="2319722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STS</a:t>
            </a:r>
            <a:endParaRPr lang="ko-KR" altLang="en-US" sz="14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9C6788B-84E5-4421-8886-4F82C6A1B227}"/>
              </a:ext>
            </a:extLst>
          </p:cNvPr>
          <p:cNvCxnSpPr>
            <a:cxnSpLocks/>
            <a:stCxn id="47" idx="2"/>
            <a:endCxn id="44" idx="1"/>
          </p:cNvCxnSpPr>
          <p:nvPr/>
        </p:nvCxnSpPr>
        <p:spPr>
          <a:xfrm>
            <a:off x="1766840" y="2833136"/>
            <a:ext cx="1658163" cy="92674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B48D1E-D833-4215-8230-080F9F3EE690}"/>
              </a:ext>
            </a:extLst>
          </p:cNvPr>
          <p:cNvCxnSpPr>
            <a:cxnSpLocks/>
          </p:cNvCxnSpPr>
          <p:nvPr/>
        </p:nvCxnSpPr>
        <p:spPr>
          <a:xfrm>
            <a:off x="2844981" y="2499742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9CC5ADD-8241-45FD-AC80-371CC10AF9D2}"/>
              </a:ext>
            </a:extLst>
          </p:cNvPr>
          <p:cNvCxnSpPr>
            <a:cxnSpLocks/>
          </p:cNvCxnSpPr>
          <p:nvPr/>
        </p:nvCxnSpPr>
        <p:spPr>
          <a:xfrm flipH="1" flipV="1">
            <a:off x="2987824" y="1654362"/>
            <a:ext cx="1368152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6365AFE-66B5-433F-A1B8-99CDD034C192}"/>
              </a:ext>
            </a:extLst>
          </p:cNvPr>
          <p:cNvSpPr/>
          <p:nvPr/>
        </p:nvSpPr>
        <p:spPr>
          <a:xfrm>
            <a:off x="688699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kubectl (k8s Client)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A6148F8-B8C7-45A2-AB90-49DA6AD648D8}"/>
              </a:ext>
            </a:extLst>
          </p:cNvPr>
          <p:cNvCxnSpPr>
            <a:cxnSpLocks/>
            <a:stCxn id="59" idx="0"/>
            <a:endCxn id="47" idx="2"/>
          </p:cNvCxnSpPr>
          <p:nvPr/>
        </p:nvCxnSpPr>
        <p:spPr>
          <a:xfrm flipV="1">
            <a:off x="1766840" y="2833136"/>
            <a:ext cx="0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A3050A3-35DB-462A-9C83-E244D633B56A}"/>
              </a:ext>
            </a:extLst>
          </p:cNvPr>
          <p:cNvCxnSpPr>
            <a:cxnSpLocks/>
          </p:cNvCxnSpPr>
          <p:nvPr/>
        </p:nvCxnSpPr>
        <p:spPr>
          <a:xfrm flipH="1" flipV="1">
            <a:off x="3347864" y="1654362"/>
            <a:ext cx="1368152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8BABD45-6362-4259-B96C-E401AF9CE238}"/>
              </a:ext>
            </a:extLst>
          </p:cNvPr>
          <p:cNvCxnSpPr>
            <a:cxnSpLocks/>
          </p:cNvCxnSpPr>
          <p:nvPr/>
        </p:nvCxnSpPr>
        <p:spPr>
          <a:xfrm>
            <a:off x="2844981" y="2643758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85E1D308-4AF2-4701-B3FC-D5E616A0DF27}"/>
              </a:ext>
            </a:extLst>
          </p:cNvPr>
          <p:cNvSpPr/>
          <p:nvPr/>
        </p:nvSpPr>
        <p:spPr>
          <a:xfrm>
            <a:off x="1662792" y="3403807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479DF86-D158-446E-BD2F-A9522C1AFFA8}"/>
              </a:ext>
            </a:extLst>
          </p:cNvPr>
          <p:cNvSpPr/>
          <p:nvPr/>
        </p:nvSpPr>
        <p:spPr>
          <a:xfrm>
            <a:off x="1966157" y="2792681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22A7FEC-ED1B-4FE8-819D-04B025A9E604}"/>
              </a:ext>
            </a:extLst>
          </p:cNvPr>
          <p:cNvSpPr/>
          <p:nvPr/>
        </p:nvSpPr>
        <p:spPr>
          <a:xfrm>
            <a:off x="2707755" y="2395695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7C435A4-D442-4CBD-B4BD-23AF6147074E}"/>
              </a:ext>
            </a:extLst>
          </p:cNvPr>
          <p:cNvSpPr/>
          <p:nvPr/>
        </p:nvSpPr>
        <p:spPr>
          <a:xfrm>
            <a:off x="3320956" y="2541789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2D1DC52-7430-4118-A747-D0BFB655962C}"/>
              </a:ext>
            </a:extLst>
          </p:cNvPr>
          <p:cNvSpPr/>
          <p:nvPr/>
        </p:nvSpPr>
        <p:spPr>
          <a:xfrm>
            <a:off x="4219890" y="221171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576F18F-E536-46CA-997E-87904C76316A}"/>
              </a:ext>
            </a:extLst>
          </p:cNvPr>
          <p:cNvSpPr/>
          <p:nvPr/>
        </p:nvSpPr>
        <p:spPr>
          <a:xfrm>
            <a:off x="3243817" y="1564933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EE858E5-8AA7-462E-A6C6-69013D6018FA}"/>
              </a:ext>
            </a:extLst>
          </p:cNvPr>
          <p:cNvCxnSpPr>
            <a:cxnSpLocks/>
          </p:cNvCxnSpPr>
          <p:nvPr/>
        </p:nvCxnSpPr>
        <p:spPr>
          <a:xfrm flipV="1">
            <a:off x="5574687" y="2823779"/>
            <a:ext cx="1411560" cy="81457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7115422-6FFE-4EBC-9ACA-5BF6C8F60987}"/>
              </a:ext>
            </a:extLst>
          </p:cNvPr>
          <p:cNvCxnSpPr>
            <a:cxnSpLocks/>
          </p:cNvCxnSpPr>
          <p:nvPr/>
        </p:nvCxnSpPr>
        <p:spPr>
          <a:xfrm flipH="1" flipV="1">
            <a:off x="5079208" y="1294322"/>
            <a:ext cx="2343748" cy="1012188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0488E81-13E0-4BB2-BAC4-0B69A3CC1FD0}"/>
              </a:ext>
            </a:extLst>
          </p:cNvPr>
          <p:cNvCxnSpPr>
            <a:cxnSpLocks/>
          </p:cNvCxnSpPr>
          <p:nvPr/>
        </p:nvCxnSpPr>
        <p:spPr>
          <a:xfrm>
            <a:off x="5082333" y="1481959"/>
            <a:ext cx="1909269" cy="824551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2CF4214-DF0B-44E3-8BF4-4116C0E99FC1}"/>
              </a:ext>
            </a:extLst>
          </p:cNvPr>
          <p:cNvCxnSpPr>
            <a:cxnSpLocks/>
          </p:cNvCxnSpPr>
          <p:nvPr/>
        </p:nvCxnSpPr>
        <p:spPr>
          <a:xfrm flipV="1">
            <a:off x="5569045" y="2823778"/>
            <a:ext cx="1849250" cy="106715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E457D12B-14E9-4076-B766-D7D09CCF16FD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V="1">
            <a:off x="4503144" y="1645004"/>
            <a:ext cx="2700300" cy="186285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FC0476CB-AA75-4B94-9C39-724D0E33DEFE}"/>
              </a:ext>
            </a:extLst>
          </p:cNvPr>
          <p:cNvSpPr/>
          <p:nvPr/>
        </p:nvSpPr>
        <p:spPr>
          <a:xfrm>
            <a:off x="5464998" y="3531339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54D2841-C8AB-49B4-AA88-52303939D329}"/>
              </a:ext>
            </a:extLst>
          </p:cNvPr>
          <p:cNvSpPr/>
          <p:nvPr/>
        </p:nvSpPr>
        <p:spPr>
          <a:xfrm>
            <a:off x="6882200" y="222499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BF493AB-E180-424E-8D72-9ACB33B86528}"/>
              </a:ext>
            </a:extLst>
          </p:cNvPr>
          <p:cNvSpPr/>
          <p:nvPr/>
        </p:nvSpPr>
        <p:spPr>
          <a:xfrm>
            <a:off x="4975161" y="1197178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5C93BE35-629E-4E16-8466-5A8AF93BED34}"/>
              </a:ext>
            </a:extLst>
          </p:cNvPr>
          <p:cNvSpPr/>
          <p:nvPr/>
        </p:nvSpPr>
        <p:spPr>
          <a:xfrm>
            <a:off x="7314248" y="2727321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FFD9A8E-059B-4F6A-856B-213B42A8B8DF}"/>
              </a:ext>
            </a:extLst>
          </p:cNvPr>
          <p:cNvSpPr/>
          <p:nvPr/>
        </p:nvSpPr>
        <p:spPr>
          <a:xfrm>
            <a:off x="4424034" y="3404660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C65836-7A91-4C5C-B03B-FDCBD9CD6ED8}"/>
              </a:ext>
            </a:extLst>
          </p:cNvPr>
          <p:cNvSpPr txBox="1"/>
          <p:nvPr/>
        </p:nvSpPr>
        <p:spPr>
          <a:xfrm>
            <a:off x="1001813" y="2979822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 </a:t>
            </a:r>
          </a:p>
          <a:p>
            <a:pPr algn="ctr"/>
            <a:r>
              <a:rPr lang="en-US" altLang="ko-KR" sz="1000"/>
              <a:t>Create Pod</a:t>
            </a:r>
            <a:endParaRPr lang="ko-KR" altLang="en-US" sz="100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47C64FA-2C15-43F1-AD84-A52DB2340C51}"/>
              </a:ext>
            </a:extLst>
          </p:cNvPr>
          <p:cNvSpPr txBox="1"/>
          <p:nvPr/>
        </p:nvSpPr>
        <p:spPr>
          <a:xfrm>
            <a:off x="2732254" y="1995686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</a:t>
            </a:r>
          </a:p>
          <a:p>
            <a:pPr algn="ctr"/>
            <a:r>
              <a:rPr lang="en-US" altLang="ko-KR" sz="1000"/>
              <a:t>Create Pod</a:t>
            </a:r>
            <a:endParaRPr lang="ko-KR" altLang="en-US" sz="10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6A33C9-628B-4E5A-9375-F10969E60B56}"/>
              </a:ext>
            </a:extLst>
          </p:cNvPr>
          <p:cNvSpPr txBox="1"/>
          <p:nvPr/>
        </p:nvSpPr>
        <p:spPr>
          <a:xfrm>
            <a:off x="2422993" y="1608188"/>
            <a:ext cx="70884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</a:t>
            </a:r>
          </a:p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B11BA11-9885-4D46-9FEF-09A6A9CAA034}"/>
              </a:ext>
            </a:extLst>
          </p:cNvPr>
          <p:cNvSpPr txBox="1"/>
          <p:nvPr/>
        </p:nvSpPr>
        <p:spPr>
          <a:xfrm>
            <a:off x="3571228" y="1614806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F357FE5-36F0-41D4-91C4-BD47505AB0E4}"/>
              </a:ext>
            </a:extLst>
          </p:cNvPr>
          <p:cNvSpPr txBox="1"/>
          <p:nvPr/>
        </p:nvSpPr>
        <p:spPr>
          <a:xfrm>
            <a:off x="2730005" y="2665824"/>
            <a:ext cx="83388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Mutated</a:t>
            </a:r>
          </a:p>
          <a:p>
            <a:pPr algn="ctr"/>
            <a:r>
              <a:rPr lang="en-US" altLang="ko-KR" sz="1000"/>
              <a:t>Request</a:t>
            </a:r>
          </a:p>
          <a:p>
            <a:pPr algn="ctr"/>
            <a:r>
              <a:rPr lang="en-US" altLang="ko-KR" sz="1000"/>
              <a:t>Create Pod</a:t>
            </a:r>
            <a:endParaRPr lang="ko-KR" altLang="en-US" sz="100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A6CE7B2-F373-42B2-814B-329A0F50516E}"/>
              </a:ext>
            </a:extLst>
          </p:cNvPr>
          <p:cNvSpPr txBox="1"/>
          <p:nvPr/>
        </p:nvSpPr>
        <p:spPr>
          <a:xfrm>
            <a:off x="2792523" y="3611800"/>
            <a:ext cx="70884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Inject </a:t>
            </a:r>
          </a:p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09199DA-B8EA-4484-A0F1-FF79C4CB1ABF}"/>
              </a:ext>
            </a:extLst>
          </p:cNvPr>
          <p:cNvSpPr txBox="1"/>
          <p:nvPr/>
        </p:nvSpPr>
        <p:spPr>
          <a:xfrm>
            <a:off x="5220072" y="3291830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36F1EFE-F008-417A-A95B-99EB7F120C45}"/>
              </a:ext>
            </a:extLst>
          </p:cNvPr>
          <p:cNvSpPr txBox="1"/>
          <p:nvPr/>
        </p:nvSpPr>
        <p:spPr>
          <a:xfrm>
            <a:off x="4773141" y="1595168"/>
            <a:ext cx="89159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 </a:t>
            </a:r>
          </a:p>
          <a:p>
            <a:pPr algn="ctr"/>
            <a:r>
              <a:rPr lang="en-US" altLang="ko-KR" sz="1000"/>
              <a:t>Check Roles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5C1951F-B882-4D30-8834-668405F6ABAD}"/>
              </a:ext>
            </a:extLst>
          </p:cNvPr>
          <p:cNvSpPr txBox="1"/>
          <p:nvPr/>
        </p:nvSpPr>
        <p:spPr>
          <a:xfrm>
            <a:off x="5148186" y="987574"/>
            <a:ext cx="89159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Response </a:t>
            </a:r>
          </a:p>
          <a:p>
            <a:pPr algn="ctr"/>
            <a:r>
              <a:rPr lang="en-US" altLang="ko-KR" sz="1000"/>
              <a:t>Check Roles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9F1D2AA-8D1D-4AD5-B7B9-813E9DE34EE0}"/>
              </a:ext>
            </a:extLst>
          </p:cNvPr>
          <p:cNvSpPr txBox="1"/>
          <p:nvPr/>
        </p:nvSpPr>
        <p:spPr>
          <a:xfrm>
            <a:off x="7136277" y="2921879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Credentials</a:t>
            </a:r>
            <a:endParaRPr lang="ko-KR" altLang="en-US" sz="100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3FA234C-EA5C-4639-B74C-BD3869DD8227}"/>
              </a:ext>
            </a:extLst>
          </p:cNvPr>
          <p:cNvSpPr txBox="1"/>
          <p:nvPr/>
        </p:nvSpPr>
        <p:spPr>
          <a:xfrm>
            <a:off x="3917145" y="3014830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 with</a:t>
            </a:r>
          </a:p>
          <a:p>
            <a:pPr algn="ctr"/>
            <a:r>
              <a:rPr lang="en-US" altLang="ko-KR" sz="1000"/>
              <a:t>Credentials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589616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33119</TotalTime>
  <Words>571</Words>
  <Application>Microsoft Office PowerPoint</Application>
  <PresentationFormat>화면 슬라이드 쇼(16:9)</PresentationFormat>
  <Paragraphs>281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AWS</vt:lpstr>
      <vt:lpstr>PowerPoint 프레젠테이션</vt:lpstr>
      <vt:lpstr>AWS</vt:lpstr>
      <vt:lpstr>AWS</vt:lpstr>
      <vt:lpstr>AWS</vt:lpstr>
      <vt:lpstr>AWS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5010</cp:revision>
  <dcterms:created xsi:type="dcterms:W3CDTF">2006-10-05T04:04:58Z</dcterms:created>
  <dcterms:modified xsi:type="dcterms:W3CDTF">2022-04-04T20:50:03Z</dcterms:modified>
</cp:coreProperties>
</file>