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65" r:id="rId2"/>
    <p:sldId id="369" r:id="rId3"/>
    <p:sldId id="366" r:id="rId4"/>
    <p:sldId id="370" r:id="rId5"/>
    <p:sldId id="363" r:id="rId6"/>
    <p:sldId id="368" r:id="rId7"/>
    <p:sldId id="367" r:id="rId8"/>
    <p:sldId id="361" r:id="rId9"/>
    <p:sldId id="364" r:id="rId10"/>
    <p:sldId id="362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3031" autoAdjust="0"/>
  </p:normalViewPr>
  <p:slideViewPr>
    <p:cSldViewPr>
      <p:cViewPr varScale="1">
        <p:scale>
          <a:sx n="200" d="100"/>
          <a:sy n="200" d="100"/>
        </p:scale>
        <p:origin x="3342" y="150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 EKS Component Network</a:t>
            </a:r>
            <a:endParaRPr lang="ko-KR" altLang="en-US" sz="3600" dirty="0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E8BBAADA-0B6C-4A63-8312-A4AC11237F1C}"/>
              </a:ext>
            </a:extLst>
          </p:cNvPr>
          <p:cNvSpPr/>
          <p:nvPr/>
        </p:nvSpPr>
        <p:spPr>
          <a:xfrm>
            <a:off x="1321290" y="2139702"/>
            <a:ext cx="4906893" cy="2709954"/>
          </a:xfrm>
          <a:prstGeom prst="roundRect">
            <a:avLst>
              <a:gd name="adj" fmla="val 5162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EKS Node</a:t>
            </a:r>
            <a:r>
              <a:rPr lang="ko-KR" altLang="en-US" sz="1100"/>
              <a:t> </a:t>
            </a:r>
            <a:r>
              <a:rPr lang="en-US" altLang="ko-KR" sz="1100"/>
              <a:t>VPC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0630CCE9-BD9F-4D30-A81D-F380B98D4176}"/>
              </a:ext>
            </a:extLst>
          </p:cNvPr>
          <p:cNvSpPr/>
          <p:nvPr/>
        </p:nvSpPr>
        <p:spPr>
          <a:xfrm>
            <a:off x="2987824" y="2401383"/>
            <a:ext cx="1584176" cy="2155129"/>
          </a:xfrm>
          <a:prstGeom prst="roundRect">
            <a:avLst>
              <a:gd name="adj" fmla="val 5162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Availability Zone B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699AED54-9B21-4A30-95F7-E9CC611EAEFC}"/>
              </a:ext>
            </a:extLst>
          </p:cNvPr>
          <p:cNvSpPr/>
          <p:nvPr/>
        </p:nvSpPr>
        <p:spPr>
          <a:xfrm>
            <a:off x="1403648" y="2401383"/>
            <a:ext cx="1584176" cy="2155129"/>
          </a:xfrm>
          <a:prstGeom prst="roundRect">
            <a:avLst>
              <a:gd name="adj" fmla="val 5162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Availability Zone A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9E0E4AE4-D36C-490D-B4B1-A72908E7BFC0}"/>
              </a:ext>
            </a:extLst>
          </p:cNvPr>
          <p:cNvSpPr/>
          <p:nvPr/>
        </p:nvSpPr>
        <p:spPr>
          <a:xfrm>
            <a:off x="4572000" y="2401383"/>
            <a:ext cx="1584176" cy="2155129"/>
          </a:xfrm>
          <a:prstGeom prst="roundRect">
            <a:avLst>
              <a:gd name="adj" fmla="val 5162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Availability Zone C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D5B49657-7CE5-419F-BA14-C2FEF91B4416}"/>
              </a:ext>
            </a:extLst>
          </p:cNvPr>
          <p:cNvSpPr/>
          <p:nvPr/>
        </p:nvSpPr>
        <p:spPr>
          <a:xfrm>
            <a:off x="1475656" y="2473392"/>
            <a:ext cx="1440160" cy="1814602"/>
          </a:xfrm>
          <a:prstGeom prst="roundRect">
            <a:avLst>
              <a:gd name="adj" fmla="val 5162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Subnet A</a:t>
            </a: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41CC091D-1329-4DFA-9B94-29D3BED3BEBB}"/>
              </a:ext>
            </a:extLst>
          </p:cNvPr>
          <p:cNvSpPr/>
          <p:nvPr/>
        </p:nvSpPr>
        <p:spPr>
          <a:xfrm>
            <a:off x="3059832" y="2473392"/>
            <a:ext cx="1440160" cy="1814602"/>
          </a:xfrm>
          <a:prstGeom prst="roundRect">
            <a:avLst>
              <a:gd name="adj" fmla="val 5162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Subnet B</a:t>
            </a: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8FC62431-CD55-4F60-A83C-BA764F397BC2}"/>
              </a:ext>
            </a:extLst>
          </p:cNvPr>
          <p:cNvSpPr/>
          <p:nvPr/>
        </p:nvSpPr>
        <p:spPr>
          <a:xfrm>
            <a:off x="4648261" y="2473392"/>
            <a:ext cx="1440160" cy="1814602"/>
          </a:xfrm>
          <a:prstGeom prst="roundRect">
            <a:avLst>
              <a:gd name="adj" fmla="val 5162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Subnet C</a:t>
            </a: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63C5B644-5576-4563-8802-F6C68BCE446C}"/>
              </a:ext>
            </a:extLst>
          </p:cNvPr>
          <p:cNvSpPr/>
          <p:nvPr/>
        </p:nvSpPr>
        <p:spPr>
          <a:xfrm>
            <a:off x="1557927" y="3288767"/>
            <a:ext cx="4454233" cy="718577"/>
          </a:xfrm>
          <a:prstGeom prst="roundRect">
            <a:avLst>
              <a:gd name="adj" fmla="val 11263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Group B</a:t>
            </a: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57B2DAE5-C90F-4FE7-AB7B-CFCD1FBF0808}"/>
              </a:ext>
            </a:extLst>
          </p:cNvPr>
          <p:cNvSpPr/>
          <p:nvPr/>
        </p:nvSpPr>
        <p:spPr>
          <a:xfrm>
            <a:off x="1619672" y="3355474"/>
            <a:ext cx="1224136" cy="363838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Node D</a:t>
            </a: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2649FE40-0E0C-4137-B9F2-117CB0BCBDFE}"/>
              </a:ext>
            </a:extLst>
          </p:cNvPr>
          <p:cNvSpPr/>
          <p:nvPr/>
        </p:nvSpPr>
        <p:spPr>
          <a:xfrm>
            <a:off x="3167844" y="3355474"/>
            <a:ext cx="1224136" cy="363838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Node E</a:t>
            </a:r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039C5C0B-66B6-4E37-8E10-89510602F9C8}"/>
              </a:ext>
            </a:extLst>
          </p:cNvPr>
          <p:cNvSpPr/>
          <p:nvPr/>
        </p:nvSpPr>
        <p:spPr>
          <a:xfrm>
            <a:off x="4716016" y="3355474"/>
            <a:ext cx="1224136" cy="363838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Node F</a:t>
            </a: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AFCD9ED7-604F-4D2F-844E-5B26A91D86E9}"/>
              </a:ext>
            </a:extLst>
          </p:cNvPr>
          <p:cNvSpPr/>
          <p:nvPr/>
        </p:nvSpPr>
        <p:spPr>
          <a:xfrm>
            <a:off x="1557927" y="2574333"/>
            <a:ext cx="4454233" cy="718577"/>
          </a:xfrm>
          <a:prstGeom prst="roundRect">
            <a:avLst>
              <a:gd name="adj" fmla="val 11263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Group A</a:t>
            </a: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41F1CB0E-66EC-4CBD-9311-CBBB2965F1C1}"/>
              </a:ext>
            </a:extLst>
          </p:cNvPr>
          <p:cNvSpPr/>
          <p:nvPr/>
        </p:nvSpPr>
        <p:spPr>
          <a:xfrm>
            <a:off x="1619672" y="2641040"/>
            <a:ext cx="1224136" cy="363838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Node A</a:t>
            </a:r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541AC9C6-2324-49BC-9B49-5B507DB5AC8A}"/>
              </a:ext>
            </a:extLst>
          </p:cNvPr>
          <p:cNvSpPr/>
          <p:nvPr/>
        </p:nvSpPr>
        <p:spPr>
          <a:xfrm>
            <a:off x="3167844" y="2641040"/>
            <a:ext cx="1224136" cy="363838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Node B</a:t>
            </a:r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F6B5CEB9-AEB2-46D5-80F6-EE746906ADF7}"/>
              </a:ext>
            </a:extLst>
          </p:cNvPr>
          <p:cNvSpPr/>
          <p:nvPr/>
        </p:nvSpPr>
        <p:spPr>
          <a:xfrm>
            <a:off x="4716016" y="2641040"/>
            <a:ext cx="1224136" cy="363838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Node C</a:t>
            </a: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B7D314F2-5EFC-4992-A9B8-37B0220AAA41}"/>
              </a:ext>
            </a:extLst>
          </p:cNvPr>
          <p:cNvSpPr/>
          <p:nvPr/>
        </p:nvSpPr>
        <p:spPr>
          <a:xfrm>
            <a:off x="6375021" y="2139702"/>
            <a:ext cx="1725578" cy="913678"/>
          </a:xfrm>
          <a:prstGeom prst="roundRect">
            <a:avLst>
              <a:gd name="adj" fmla="val 1121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EKS Control Plane</a:t>
            </a:r>
            <a:r>
              <a:rPr lang="ko-KR" altLang="en-US" sz="1100"/>
              <a:t> </a:t>
            </a:r>
            <a:r>
              <a:rPr lang="en-US" altLang="ko-KR" sz="1100"/>
              <a:t>VPC</a:t>
            </a: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362BAD80-ED65-4796-B5F8-B5176DCC6093}"/>
              </a:ext>
            </a:extLst>
          </p:cNvPr>
          <p:cNvSpPr/>
          <p:nvPr/>
        </p:nvSpPr>
        <p:spPr>
          <a:xfrm>
            <a:off x="6439501" y="2402734"/>
            <a:ext cx="1584176" cy="363838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EKS Control Plane</a:t>
            </a: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DDC95F65-2A36-46C1-B65E-A70E25912C80}"/>
              </a:ext>
            </a:extLst>
          </p:cNvPr>
          <p:cNvSpPr/>
          <p:nvPr/>
        </p:nvSpPr>
        <p:spPr>
          <a:xfrm>
            <a:off x="1669356" y="957326"/>
            <a:ext cx="4054772" cy="750327"/>
          </a:xfrm>
          <a:prstGeom prst="roundRect">
            <a:avLst>
              <a:gd name="adj" fmla="val 12037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Public Network</a:t>
            </a: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6A131ACB-8BFC-465C-9C18-977AAD5211FF}"/>
              </a:ext>
            </a:extLst>
          </p:cNvPr>
          <p:cNvSpPr/>
          <p:nvPr/>
        </p:nvSpPr>
        <p:spPr>
          <a:xfrm>
            <a:off x="1781690" y="1945070"/>
            <a:ext cx="1713133" cy="309656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CLB / NLB / ALB</a:t>
            </a: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DF0F2FE3-D316-43BE-99D5-91DF6E45E3E2}"/>
              </a:ext>
            </a:extLst>
          </p:cNvPr>
          <p:cNvSpPr/>
          <p:nvPr/>
        </p:nvSpPr>
        <p:spPr>
          <a:xfrm>
            <a:off x="6781539" y="1936824"/>
            <a:ext cx="900099" cy="317902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LB</a:t>
            </a:r>
          </a:p>
        </p:txBody>
      </p: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639E8721-CA00-4F46-976B-B5A9E3A92AB4}"/>
              </a:ext>
            </a:extLst>
          </p:cNvPr>
          <p:cNvSpPr/>
          <p:nvPr/>
        </p:nvSpPr>
        <p:spPr>
          <a:xfrm>
            <a:off x="6295381" y="947349"/>
            <a:ext cx="1872416" cy="760305"/>
          </a:xfrm>
          <a:prstGeom prst="roundRect">
            <a:avLst>
              <a:gd name="adj" fmla="val 8202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EKS Control Plane</a:t>
            </a:r>
            <a:r>
              <a:rPr lang="ko-KR" altLang="en-US" sz="1100"/>
              <a:t> </a:t>
            </a:r>
            <a:r>
              <a:rPr lang="en-US" altLang="ko-KR" sz="1100"/>
              <a:t>VPC</a:t>
            </a:r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B4A7FBC2-30AF-454F-8825-9445CCC1C9C9}"/>
              </a:ext>
            </a:extLst>
          </p:cNvPr>
          <p:cNvSpPr/>
          <p:nvPr/>
        </p:nvSpPr>
        <p:spPr>
          <a:xfrm>
            <a:off x="6375021" y="1250816"/>
            <a:ext cx="1713136" cy="363838"/>
          </a:xfrm>
          <a:prstGeom prst="roundRect">
            <a:avLst>
              <a:gd name="adj" fmla="val 190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kubectl / K8s Client</a:t>
            </a:r>
          </a:p>
        </p:txBody>
      </p:sp>
      <p:sp>
        <p:nvSpPr>
          <p:cNvPr id="148" name="사각형: 둥근 모서리 147">
            <a:extLst>
              <a:ext uri="{FF2B5EF4-FFF2-40B4-BE49-F238E27FC236}">
                <a16:creationId xmlns:a16="http://schemas.microsoft.com/office/drawing/2014/main" id="{365E5386-40F9-457A-A254-A797E35C74C9}"/>
              </a:ext>
            </a:extLst>
          </p:cNvPr>
          <p:cNvSpPr/>
          <p:nvPr/>
        </p:nvSpPr>
        <p:spPr>
          <a:xfrm>
            <a:off x="3926942" y="1250816"/>
            <a:ext cx="1713136" cy="363838"/>
          </a:xfrm>
          <a:prstGeom prst="roundRect">
            <a:avLst>
              <a:gd name="adj" fmla="val 190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kubectl / K8s Client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0F285862-28DD-4958-808F-8C31037F3E88}"/>
              </a:ext>
            </a:extLst>
          </p:cNvPr>
          <p:cNvSpPr/>
          <p:nvPr/>
        </p:nvSpPr>
        <p:spPr>
          <a:xfrm>
            <a:off x="1781690" y="1250816"/>
            <a:ext cx="1713136" cy="363838"/>
          </a:xfrm>
          <a:prstGeom prst="roundRect">
            <a:avLst>
              <a:gd name="adj" fmla="val 190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App Client</a:t>
            </a: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D37208FE-500D-4957-AA1A-43F386A00BDF}"/>
              </a:ext>
            </a:extLst>
          </p:cNvPr>
          <p:cNvSpPr/>
          <p:nvPr/>
        </p:nvSpPr>
        <p:spPr>
          <a:xfrm>
            <a:off x="4783523" y="1614654"/>
            <a:ext cx="2448052" cy="174429"/>
          </a:xfrm>
          <a:custGeom>
            <a:avLst/>
            <a:gdLst>
              <a:gd name="connsiteX0" fmla="*/ 0 w 2419350"/>
              <a:gd name="connsiteY0" fmla="*/ 0 h 222250"/>
              <a:gd name="connsiteX1" fmla="*/ 0 w 2419350"/>
              <a:gd name="connsiteY1" fmla="*/ 222250 h 222250"/>
              <a:gd name="connsiteX2" fmla="*/ 2419350 w 2419350"/>
              <a:gd name="connsiteY2" fmla="*/ 22225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9350" h="222250">
                <a:moveTo>
                  <a:pt x="0" y="0"/>
                </a:moveTo>
                <a:lnTo>
                  <a:pt x="0" y="222250"/>
                </a:lnTo>
                <a:lnTo>
                  <a:pt x="2419350" y="222250"/>
                </a:ln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8EFA1A2-3647-43F6-A5F5-AF098EDE8F9E}"/>
              </a:ext>
            </a:extLst>
          </p:cNvPr>
          <p:cNvCxnSpPr>
            <a:cxnSpLocks/>
            <a:stCxn id="147" idx="2"/>
            <a:endCxn id="132" idx="0"/>
          </p:cNvCxnSpPr>
          <p:nvPr/>
        </p:nvCxnSpPr>
        <p:spPr>
          <a:xfrm>
            <a:off x="7231589" y="1614654"/>
            <a:ext cx="0" cy="32217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0D7CBFA3-865D-4F75-8558-65D183043616}"/>
              </a:ext>
            </a:extLst>
          </p:cNvPr>
          <p:cNvCxnSpPr>
            <a:cxnSpLocks/>
            <a:stCxn id="132" idx="2"/>
            <a:endCxn id="130" idx="0"/>
          </p:cNvCxnSpPr>
          <p:nvPr/>
        </p:nvCxnSpPr>
        <p:spPr>
          <a:xfrm>
            <a:off x="7231589" y="2254726"/>
            <a:ext cx="0" cy="14800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47A3539E-30E8-4877-ACB8-9563D3AE7AA3}"/>
              </a:ext>
            </a:extLst>
          </p:cNvPr>
          <p:cNvCxnSpPr>
            <a:cxnSpLocks/>
            <a:stCxn id="117" idx="2"/>
            <a:endCxn id="110" idx="0"/>
          </p:cNvCxnSpPr>
          <p:nvPr/>
        </p:nvCxnSpPr>
        <p:spPr>
          <a:xfrm>
            <a:off x="2231740" y="3004878"/>
            <a:ext cx="0" cy="350596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2A51ADEE-0D5A-4BBD-8770-DD2B198F4D5C}"/>
              </a:ext>
            </a:extLst>
          </p:cNvPr>
          <p:cNvCxnSpPr>
            <a:cxnSpLocks/>
          </p:cNvCxnSpPr>
          <p:nvPr/>
        </p:nvCxnSpPr>
        <p:spPr>
          <a:xfrm>
            <a:off x="3229248" y="3004878"/>
            <a:ext cx="0" cy="350596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C61F6EB7-E785-42B2-A941-4527AAD5C767}"/>
              </a:ext>
            </a:extLst>
          </p:cNvPr>
          <p:cNvCxnSpPr>
            <a:cxnSpLocks/>
            <a:stCxn id="126" idx="2"/>
            <a:endCxn id="114" idx="0"/>
          </p:cNvCxnSpPr>
          <p:nvPr/>
        </p:nvCxnSpPr>
        <p:spPr>
          <a:xfrm>
            <a:off x="5328084" y="3004878"/>
            <a:ext cx="0" cy="350596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12F8A2EB-A1D2-4A77-B1A7-8F1C25097FCD}"/>
              </a:ext>
            </a:extLst>
          </p:cNvPr>
          <p:cNvCxnSpPr>
            <a:cxnSpLocks/>
          </p:cNvCxnSpPr>
          <p:nvPr/>
        </p:nvCxnSpPr>
        <p:spPr>
          <a:xfrm>
            <a:off x="2231740" y="3248397"/>
            <a:ext cx="4063641" cy="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B15A4B20-F713-47E1-A08D-6AAFAF1F0664}"/>
              </a:ext>
            </a:extLst>
          </p:cNvPr>
          <p:cNvCxnSpPr>
            <a:cxnSpLocks/>
          </p:cNvCxnSpPr>
          <p:nvPr/>
        </p:nvCxnSpPr>
        <p:spPr>
          <a:xfrm flipV="1">
            <a:off x="6295381" y="1789083"/>
            <a:ext cx="0" cy="1459315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FEF08720-3F45-4782-B5EC-E7AB88A6A899}"/>
              </a:ext>
            </a:extLst>
          </p:cNvPr>
          <p:cNvCxnSpPr>
            <a:cxnSpLocks/>
            <a:stCxn id="149" idx="2"/>
            <a:endCxn id="139" idx="0"/>
          </p:cNvCxnSpPr>
          <p:nvPr/>
        </p:nvCxnSpPr>
        <p:spPr>
          <a:xfrm flipH="1">
            <a:off x="2638257" y="1614654"/>
            <a:ext cx="1" cy="330416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DFB8E373-8CA7-43BD-A8B5-881BA9F5E8FC}"/>
              </a:ext>
            </a:extLst>
          </p:cNvPr>
          <p:cNvCxnSpPr>
            <a:cxnSpLocks/>
            <a:stCxn id="139" idx="2"/>
          </p:cNvCxnSpPr>
          <p:nvPr/>
        </p:nvCxnSpPr>
        <p:spPr>
          <a:xfrm>
            <a:off x="2638257" y="2254726"/>
            <a:ext cx="0" cy="94725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447144CD-F9B6-4664-A0CE-EB1857617074}"/>
              </a:ext>
            </a:extLst>
          </p:cNvPr>
          <p:cNvCxnSpPr>
            <a:cxnSpLocks/>
          </p:cNvCxnSpPr>
          <p:nvPr/>
        </p:nvCxnSpPr>
        <p:spPr>
          <a:xfrm>
            <a:off x="2309019" y="3201979"/>
            <a:ext cx="2939631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6D72E7B0-C887-4E06-8F6F-D10392A94F90}"/>
              </a:ext>
            </a:extLst>
          </p:cNvPr>
          <p:cNvCxnSpPr>
            <a:cxnSpLocks/>
          </p:cNvCxnSpPr>
          <p:nvPr/>
        </p:nvCxnSpPr>
        <p:spPr>
          <a:xfrm>
            <a:off x="2311177" y="3004878"/>
            <a:ext cx="0" cy="350596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204">
            <a:extLst>
              <a:ext uri="{FF2B5EF4-FFF2-40B4-BE49-F238E27FC236}">
                <a16:creationId xmlns:a16="http://schemas.microsoft.com/office/drawing/2014/main" id="{44C8C138-F338-41A1-B7DF-B8594C2F1DB3}"/>
              </a:ext>
            </a:extLst>
          </p:cNvPr>
          <p:cNvCxnSpPr>
            <a:cxnSpLocks/>
          </p:cNvCxnSpPr>
          <p:nvPr/>
        </p:nvCxnSpPr>
        <p:spPr>
          <a:xfrm>
            <a:off x="3299665" y="3004878"/>
            <a:ext cx="0" cy="350596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화살표 연결선 205">
            <a:extLst>
              <a:ext uri="{FF2B5EF4-FFF2-40B4-BE49-F238E27FC236}">
                <a16:creationId xmlns:a16="http://schemas.microsoft.com/office/drawing/2014/main" id="{8DFC9393-318E-4E1E-ACD4-6AC29781ADC5}"/>
              </a:ext>
            </a:extLst>
          </p:cNvPr>
          <p:cNvCxnSpPr>
            <a:cxnSpLocks/>
          </p:cNvCxnSpPr>
          <p:nvPr/>
        </p:nvCxnSpPr>
        <p:spPr>
          <a:xfrm>
            <a:off x="5248650" y="3004878"/>
            <a:ext cx="0" cy="350596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303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3D7A814-FC3C-4572-A544-F1EC3D78E5EF}"/>
              </a:ext>
            </a:extLst>
          </p:cNvPr>
          <p:cNvSpPr/>
          <p:nvPr/>
        </p:nvSpPr>
        <p:spPr>
          <a:xfrm>
            <a:off x="1190776" y="1150306"/>
            <a:ext cx="388843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https://oidc.eks.&lt;region&gt;.amazonaws.com/id/&lt;id&gt;</a:t>
            </a:r>
            <a:endParaRPr lang="en-US" altLang="ko-KR" sz="1400"/>
          </a:p>
          <a:p>
            <a:pPr algn="ctr"/>
            <a:r>
              <a:rPr lang="en-US" altLang="ko-KR" sz="1400" b="1"/>
              <a:t>AWS EKS OIDC Identity Provider</a:t>
            </a:r>
            <a:endParaRPr lang="ko-KR" altLang="en-US" sz="1400" b="1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0FDB96E6-2149-4CCF-BE68-82CB50955BBF}"/>
              </a:ext>
            </a:extLst>
          </p:cNvPr>
          <p:cNvSpPr/>
          <p:nvPr/>
        </p:nvSpPr>
        <p:spPr>
          <a:xfrm>
            <a:off x="3425003" y="2329080"/>
            <a:ext cx="215628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</a:t>
            </a:r>
            <a:r>
              <a:rPr lang="ko-KR" altLang="en-US" sz="1400" b="1"/>
              <a:t>od </a:t>
            </a:r>
            <a:r>
              <a:rPr lang="en-US" altLang="ko-KR" sz="1400" b="1"/>
              <a:t>I</a:t>
            </a:r>
            <a:r>
              <a:rPr lang="ko-KR" altLang="en-US" sz="1400" b="1"/>
              <a:t>dentity </a:t>
            </a:r>
            <a:r>
              <a:rPr lang="en-US" altLang="ko-KR" sz="1400" b="1"/>
              <a:t>W</a:t>
            </a:r>
            <a:r>
              <a:rPr lang="ko-KR" altLang="en-US" sz="1400" b="1"/>
              <a:t>ebhook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2CE5840-0427-4D9B-9819-4254E0314D78}"/>
              </a:ext>
            </a:extLst>
          </p:cNvPr>
          <p:cNvSpPr/>
          <p:nvPr/>
        </p:nvSpPr>
        <p:spPr>
          <a:xfrm>
            <a:off x="6162480" y="1140948"/>
            <a:ext cx="2081928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AWS Services</a:t>
            </a:r>
            <a:endParaRPr lang="ko-KR" altLang="en-US" sz="140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F2FFECE-A2E7-4297-A450-217C6FD8E690}"/>
              </a:ext>
            </a:extLst>
          </p:cNvPr>
          <p:cNvSpPr/>
          <p:nvPr/>
        </p:nvSpPr>
        <p:spPr>
          <a:xfrm>
            <a:off x="3425003" y="3507854"/>
            <a:ext cx="215628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Pod</a:t>
            </a:r>
            <a:endParaRPr lang="ko-KR" altLang="en-US" sz="140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6E37BFC-C0A5-4F70-AEE2-5F9124151167}"/>
              </a:ext>
            </a:extLst>
          </p:cNvPr>
          <p:cNvSpPr/>
          <p:nvPr/>
        </p:nvSpPr>
        <p:spPr>
          <a:xfrm>
            <a:off x="688699" y="2329080"/>
            <a:ext cx="215628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AWS EKS (k8s) </a:t>
            </a:r>
          </a:p>
          <a:p>
            <a:pPr algn="ctr"/>
            <a:r>
              <a:rPr lang="en-US" altLang="ko-KR" sz="1400"/>
              <a:t>API Server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BFD2B29-0C97-432D-87B6-B068177FDD1A}"/>
              </a:ext>
            </a:extLst>
          </p:cNvPr>
          <p:cNvSpPr/>
          <p:nvPr/>
        </p:nvSpPr>
        <p:spPr>
          <a:xfrm>
            <a:off x="6162480" y="2319722"/>
            <a:ext cx="2081928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AWS STS</a:t>
            </a:r>
            <a:endParaRPr lang="ko-KR" altLang="en-US" sz="140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9C6788B-84E5-4421-8886-4F82C6A1B227}"/>
              </a:ext>
            </a:extLst>
          </p:cNvPr>
          <p:cNvCxnSpPr>
            <a:cxnSpLocks/>
            <a:stCxn id="47" idx="2"/>
            <a:endCxn id="44" idx="1"/>
          </p:cNvCxnSpPr>
          <p:nvPr/>
        </p:nvCxnSpPr>
        <p:spPr>
          <a:xfrm>
            <a:off x="1766840" y="2833136"/>
            <a:ext cx="1658163" cy="926746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5B48D1E-D833-4215-8230-080F9F3EE690}"/>
              </a:ext>
            </a:extLst>
          </p:cNvPr>
          <p:cNvCxnSpPr>
            <a:cxnSpLocks/>
          </p:cNvCxnSpPr>
          <p:nvPr/>
        </p:nvCxnSpPr>
        <p:spPr>
          <a:xfrm>
            <a:off x="2844981" y="2499742"/>
            <a:ext cx="580022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9CC5ADD-8241-45FD-AC80-371CC10AF9D2}"/>
              </a:ext>
            </a:extLst>
          </p:cNvPr>
          <p:cNvCxnSpPr>
            <a:cxnSpLocks/>
          </p:cNvCxnSpPr>
          <p:nvPr/>
        </p:nvCxnSpPr>
        <p:spPr>
          <a:xfrm flipH="1" flipV="1">
            <a:off x="2987824" y="1654362"/>
            <a:ext cx="1368152" cy="67471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C6365AFE-66B5-433F-A1B8-99CDD034C192}"/>
              </a:ext>
            </a:extLst>
          </p:cNvPr>
          <p:cNvSpPr/>
          <p:nvPr/>
        </p:nvSpPr>
        <p:spPr>
          <a:xfrm>
            <a:off x="688699" y="3507854"/>
            <a:ext cx="215628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kubectl (k8s Client)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A6148F8-B8C7-45A2-AB90-49DA6AD648D8}"/>
              </a:ext>
            </a:extLst>
          </p:cNvPr>
          <p:cNvCxnSpPr>
            <a:cxnSpLocks/>
            <a:stCxn id="59" idx="0"/>
            <a:endCxn id="47" idx="2"/>
          </p:cNvCxnSpPr>
          <p:nvPr/>
        </p:nvCxnSpPr>
        <p:spPr>
          <a:xfrm flipV="1">
            <a:off x="1766840" y="2833136"/>
            <a:ext cx="0" cy="67471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DA3050A3-35DB-462A-9C83-E244D633B56A}"/>
              </a:ext>
            </a:extLst>
          </p:cNvPr>
          <p:cNvCxnSpPr>
            <a:cxnSpLocks/>
          </p:cNvCxnSpPr>
          <p:nvPr/>
        </p:nvCxnSpPr>
        <p:spPr>
          <a:xfrm flipH="1" flipV="1">
            <a:off x="3347864" y="1654362"/>
            <a:ext cx="1368152" cy="674718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88BABD45-6362-4259-B96C-E401AF9CE238}"/>
              </a:ext>
            </a:extLst>
          </p:cNvPr>
          <p:cNvCxnSpPr>
            <a:cxnSpLocks/>
          </p:cNvCxnSpPr>
          <p:nvPr/>
        </p:nvCxnSpPr>
        <p:spPr>
          <a:xfrm>
            <a:off x="2844981" y="2643758"/>
            <a:ext cx="580022" cy="0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85E1D308-4AF2-4701-B3FC-D5E616A0DF27}"/>
              </a:ext>
            </a:extLst>
          </p:cNvPr>
          <p:cNvSpPr/>
          <p:nvPr/>
        </p:nvSpPr>
        <p:spPr>
          <a:xfrm>
            <a:off x="1662792" y="3403807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9479DF86-D158-446E-BD2F-A9522C1AFFA8}"/>
              </a:ext>
            </a:extLst>
          </p:cNvPr>
          <p:cNvSpPr/>
          <p:nvPr/>
        </p:nvSpPr>
        <p:spPr>
          <a:xfrm>
            <a:off x="1966157" y="2792681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6</a:t>
            </a:r>
            <a:endParaRPr lang="ko-KR" altLang="en-US" sz="110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122A7FEC-ED1B-4FE8-819D-04B025A9E604}"/>
              </a:ext>
            </a:extLst>
          </p:cNvPr>
          <p:cNvSpPr/>
          <p:nvPr/>
        </p:nvSpPr>
        <p:spPr>
          <a:xfrm>
            <a:off x="2707755" y="2395695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97C435A4-D442-4CBD-B4BD-23AF6147074E}"/>
              </a:ext>
            </a:extLst>
          </p:cNvPr>
          <p:cNvSpPr/>
          <p:nvPr/>
        </p:nvSpPr>
        <p:spPr>
          <a:xfrm>
            <a:off x="3320956" y="2541789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5</a:t>
            </a:r>
            <a:endParaRPr lang="ko-KR" altLang="en-US" sz="110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32D1DC52-7430-4118-A747-D0BFB655962C}"/>
              </a:ext>
            </a:extLst>
          </p:cNvPr>
          <p:cNvSpPr/>
          <p:nvPr/>
        </p:nvSpPr>
        <p:spPr>
          <a:xfrm>
            <a:off x="4219890" y="2211710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6576F18F-E536-46CA-997E-87904C76316A}"/>
              </a:ext>
            </a:extLst>
          </p:cNvPr>
          <p:cNvSpPr/>
          <p:nvPr/>
        </p:nvSpPr>
        <p:spPr>
          <a:xfrm>
            <a:off x="3243817" y="1564933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CEE858E5-8AA7-462E-A6C6-69013D6018FA}"/>
              </a:ext>
            </a:extLst>
          </p:cNvPr>
          <p:cNvCxnSpPr>
            <a:cxnSpLocks/>
          </p:cNvCxnSpPr>
          <p:nvPr/>
        </p:nvCxnSpPr>
        <p:spPr>
          <a:xfrm flipV="1">
            <a:off x="5574687" y="2823779"/>
            <a:ext cx="1411560" cy="814572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E7115422-6FFE-4EBC-9ACA-5BF6C8F60987}"/>
              </a:ext>
            </a:extLst>
          </p:cNvPr>
          <p:cNvCxnSpPr>
            <a:cxnSpLocks/>
          </p:cNvCxnSpPr>
          <p:nvPr/>
        </p:nvCxnSpPr>
        <p:spPr>
          <a:xfrm flipH="1" flipV="1">
            <a:off x="5079208" y="1294322"/>
            <a:ext cx="2343748" cy="1012188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10488E81-13E0-4BB2-BAC4-0B69A3CC1FD0}"/>
              </a:ext>
            </a:extLst>
          </p:cNvPr>
          <p:cNvCxnSpPr>
            <a:cxnSpLocks/>
          </p:cNvCxnSpPr>
          <p:nvPr/>
        </p:nvCxnSpPr>
        <p:spPr>
          <a:xfrm>
            <a:off x="5082333" y="1481959"/>
            <a:ext cx="1909269" cy="824551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82CF4214-DF0B-44E3-8BF4-4116C0E99FC1}"/>
              </a:ext>
            </a:extLst>
          </p:cNvPr>
          <p:cNvCxnSpPr>
            <a:cxnSpLocks/>
          </p:cNvCxnSpPr>
          <p:nvPr/>
        </p:nvCxnSpPr>
        <p:spPr>
          <a:xfrm flipV="1">
            <a:off x="5569045" y="2823778"/>
            <a:ext cx="1849250" cy="1067152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E457D12B-14E9-4076-B766-D7D09CCF16FD}"/>
              </a:ext>
            </a:extLst>
          </p:cNvPr>
          <p:cNvCxnSpPr>
            <a:cxnSpLocks/>
            <a:stCxn id="44" idx="0"/>
            <a:endCxn id="43" idx="2"/>
          </p:cNvCxnSpPr>
          <p:nvPr/>
        </p:nvCxnSpPr>
        <p:spPr>
          <a:xfrm flipV="1">
            <a:off x="4503144" y="1645004"/>
            <a:ext cx="2700300" cy="186285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타원 129">
            <a:extLst>
              <a:ext uri="{FF2B5EF4-FFF2-40B4-BE49-F238E27FC236}">
                <a16:creationId xmlns:a16="http://schemas.microsoft.com/office/drawing/2014/main" id="{FC0476CB-AA75-4B94-9C39-724D0E33DEFE}"/>
              </a:ext>
            </a:extLst>
          </p:cNvPr>
          <p:cNvSpPr/>
          <p:nvPr/>
        </p:nvSpPr>
        <p:spPr>
          <a:xfrm>
            <a:off x="5464998" y="3531339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454D2841-C8AB-49B4-AA88-52303939D329}"/>
              </a:ext>
            </a:extLst>
          </p:cNvPr>
          <p:cNvSpPr/>
          <p:nvPr/>
        </p:nvSpPr>
        <p:spPr>
          <a:xfrm>
            <a:off x="6882200" y="2224992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3BF493AB-E180-424E-8D72-9ACB33B86528}"/>
              </a:ext>
            </a:extLst>
          </p:cNvPr>
          <p:cNvSpPr/>
          <p:nvPr/>
        </p:nvSpPr>
        <p:spPr>
          <a:xfrm>
            <a:off x="4975161" y="1197178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5C93BE35-629E-4E16-8466-5A8AF93BED34}"/>
              </a:ext>
            </a:extLst>
          </p:cNvPr>
          <p:cNvSpPr/>
          <p:nvPr/>
        </p:nvSpPr>
        <p:spPr>
          <a:xfrm>
            <a:off x="7314248" y="2727321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DFFD9A8E-059B-4F6A-856B-213B42A8B8DF}"/>
              </a:ext>
            </a:extLst>
          </p:cNvPr>
          <p:cNvSpPr/>
          <p:nvPr/>
        </p:nvSpPr>
        <p:spPr>
          <a:xfrm>
            <a:off x="4424034" y="3404660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5</a:t>
            </a:r>
            <a:endParaRPr lang="ko-KR" altLang="en-US" sz="110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8C65836-7A91-4C5C-B03B-FDCBD9CD6ED8}"/>
              </a:ext>
            </a:extLst>
          </p:cNvPr>
          <p:cNvSpPr txBox="1"/>
          <p:nvPr/>
        </p:nvSpPr>
        <p:spPr>
          <a:xfrm>
            <a:off x="1001813" y="2979822"/>
            <a:ext cx="83388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Request </a:t>
            </a:r>
          </a:p>
          <a:p>
            <a:pPr algn="ctr"/>
            <a:r>
              <a:rPr lang="en-US" altLang="ko-KR" sz="1000"/>
              <a:t>Create Pod</a:t>
            </a:r>
            <a:endParaRPr lang="ko-KR" altLang="en-US" sz="100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47C64FA-2C15-43F1-AD84-A52DB2340C51}"/>
              </a:ext>
            </a:extLst>
          </p:cNvPr>
          <p:cNvSpPr txBox="1"/>
          <p:nvPr/>
        </p:nvSpPr>
        <p:spPr>
          <a:xfrm>
            <a:off x="2732254" y="1995686"/>
            <a:ext cx="83388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Request</a:t>
            </a:r>
          </a:p>
          <a:p>
            <a:pPr algn="ctr"/>
            <a:r>
              <a:rPr lang="en-US" altLang="ko-KR" sz="1000"/>
              <a:t>Create Pod</a:t>
            </a:r>
            <a:endParaRPr lang="ko-KR" altLang="en-US" sz="10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46A33C9-628B-4E5A-9375-F10969E60B56}"/>
              </a:ext>
            </a:extLst>
          </p:cNvPr>
          <p:cNvSpPr txBox="1"/>
          <p:nvPr/>
        </p:nvSpPr>
        <p:spPr>
          <a:xfrm>
            <a:off x="2422993" y="1608188"/>
            <a:ext cx="70884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Request</a:t>
            </a:r>
          </a:p>
          <a:p>
            <a:pPr algn="ctr"/>
            <a:r>
              <a:rPr lang="en-US" altLang="ko-KR" sz="1000"/>
              <a:t>ID Token</a:t>
            </a:r>
            <a:endParaRPr lang="ko-KR" altLang="en-US" sz="100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B11BA11-9885-4D46-9FEF-09A6A9CAA034}"/>
              </a:ext>
            </a:extLst>
          </p:cNvPr>
          <p:cNvSpPr txBox="1"/>
          <p:nvPr/>
        </p:nvSpPr>
        <p:spPr>
          <a:xfrm>
            <a:off x="3571228" y="1614806"/>
            <a:ext cx="70884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ID Token</a:t>
            </a:r>
            <a:endParaRPr lang="ko-KR" altLang="en-US" sz="100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F357FE5-36F0-41D4-91C4-BD47505AB0E4}"/>
              </a:ext>
            </a:extLst>
          </p:cNvPr>
          <p:cNvSpPr txBox="1"/>
          <p:nvPr/>
        </p:nvSpPr>
        <p:spPr>
          <a:xfrm>
            <a:off x="2730005" y="2665824"/>
            <a:ext cx="833883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Mutated</a:t>
            </a:r>
          </a:p>
          <a:p>
            <a:pPr algn="ctr"/>
            <a:r>
              <a:rPr lang="en-US" altLang="ko-KR" sz="1000"/>
              <a:t>Request</a:t>
            </a:r>
          </a:p>
          <a:p>
            <a:pPr algn="ctr"/>
            <a:r>
              <a:rPr lang="en-US" altLang="ko-KR" sz="1000"/>
              <a:t>Create Pod</a:t>
            </a:r>
            <a:endParaRPr lang="ko-KR" altLang="en-US" sz="100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A6CE7B2-F373-42B2-814B-329A0F50516E}"/>
              </a:ext>
            </a:extLst>
          </p:cNvPr>
          <p:cNvSpPr txBox="1"/>
          <p:nvPr/>
        </p:nvSpPr>
        <p:spPr>
          <a:xfrm>
            <a:off x="2792523" y="3611800"/>
            <a:ext cx="70884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Inject </a:t>
            </a:r>
          </a:p>
          <a:p>
            <a:pPr algn="ctr"/>
            <a:r>
              <a:rPr lang="en-US" altLang="ko-KR" sz="1000"/>
              <a:t>ID Token</a:t>
            </a:r>
            <a:endParaRPr lang="ko-KR" altLang="en-US" sz="100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09199DA-B8EA-4484-A0F1-FF79C4CB1ABF}"/>
              </a:ext>
            </a:extLst>
          </p:cNvPr>
          <p:cNvSpPr txBox="1"/>
          <p:nvPr/>
        </p:nvSpPr>
        <p:spPr>
          <a:xfrm>
            <a:off x="5220072" y="3291830"/>
            <a:ext cx="70884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ID Token</a:t>
            </a:r>
            <a:endParaRPr lang="ko-KR" altLang="en-US" sz="100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36F1EFE-F008-417A-A95B-99EB7F120C45}"/>
              </a:ext>
            </a:extLst>
          </p:cNvPr>
          <p:cNvSpPr txBox="1"/>
          <p:nvPr/>
        </p:nvSpPr>
        <p:spPr>
          <a:xfrm>
            <a:off x="4773141" y="1595168"/>
            <a:ext cx="89159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Request </a:t>
            </a:r>
          </a:p>
          <a:p>
            <a:pPr algn="ctr"/>
            <a:r>
              <a:rPr lang="en-US" altLang="ko-KR" sz="1000"/>
              <a:t>Check Roles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65C1951F-B882-4D30-8834-668405F6ABAD}"/>
              </a:ext>
            </a:extLst>
          </p:cNvPr>
          <p:cNvSpPr txBox="1"/>
          <p:nvPr/>
        </p:nvSpPr>
        <p:spPr>
          <a:xfrm>
            <a:off x="5148186" y="987574"/>
            <a:ext cx="89159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Response </a:t>
            </a:r>
          </a:p>
          <a:p>
            <a:pPr algn="ctr"/>
            <a:r>
              <a:rPr lang="en-US" altLang="ko-KR" sz="1000"/>
              <a:t>Check Roles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9F1D2AA-8D1D-4AD5-B7B9-813E9DE34EE0}"/>
              </a:ext>
            </a:extLst>
          </p:cNvPr>
          <p:cNvSpPr txBox="1"/>
          <p:nvPr/>
        </p:nvSpPr>
        <p:spPr>
          <a:xfrm>
            <a:off x="7136277" y="2921879"/>
            <a:ext cx="83228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Credentials</a:t>
            </a:r>
            <a:endParaRPr lang="ko-KR" altLang="en-US" sz="100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3FA234C-EA5C-4639-B74C-BD3869DD8227}"/>
              </a:ext>
            </a:extLst>
          </p:cNvPr>
          <p:cNvSpPr txBox="1"/>
          <p:nvPr/>
        </p:nvSpPr>
        <p:spPr>
          <a:xfrm>
            <a:off x="3917145" y="3014830"/>
            <a:ext cx="94288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Request with</a:t>
            </a:r>
          </a:p>
          <a:p>
            <a:pPr algn="ctr"/>
            <a:r>
              <a:rPr lang="en-US" altLang="ko-KR" sz="1000"/>
              <a:t>Credentials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589616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 EKS Pod Network</a:t>
            </a:r>
            <a:endParaRPr lang="ko-KR" altLang="en-US" sz="36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B31046C-AEA6-4E81-A5F1-4BF7EB3BC8DE}"/>
              </a:ext>
            </a:extLst>
          </p:cNvPr>
          <p:cNvSpPr/>
          <p:nvPr/>
        </p:nvSpPr>
        <p:spPr>
          <a:xfrm>
            <a:off x="2267744" y="1353588"/>
            <a:ext cx="2232248" cy="2436324"/>
          </a:xfrm>
          <a:prstGeom prst="roundRect">
            <a:avLst>
              <a:gd name="adj" fmla="val 430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Subnet A 192.168.0.0/24 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2D4684C-4E84-4276-8A19-C42EECB4784B}"/>
              </a:ext>
            </a:extLst>
          </p:cNvPr>
          <p:cNvSpPr/>
          <p:nvPr/>
        </p:nvSpPr>
        <p:spPr>
          <a:xfrm>
            <a:off x="2339752" y="2505716"/>
            <a:ext cx="2088232" cy="939902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C 192.168.0.20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D22B575-0B50-43B9-8EAD-BFFF0648B2BF}"/>
              </a:ext>
            </a:extLst>
          </p:cNvPr>
          <p:cNvSpPr/>
          <p:nvPr/>
        </p:nvSpPr>
        <p:spPr>
          <a:xfrm>
            <a:off x="2411760" y="2865756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F 192.168.0.22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D42FC73-DCBC-45B0-8589-1F063247427A}"/>
              </a:ext>
            </a:extLst>
          </p:cNvPr>
          <p:cNvSpPr/>
          <p:nvPr/>
        </p:nvSpPr>
        <p:spPr>
          <a:xfrm>
            <a:off x="2411760" y="2573926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E 192.168.0.21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6112A62-78B2-4A31-8B25-DC55F4E05B68}"/>
              </a:ext>
            </a:extLst>
          </p:cNvPr>
          <p:cNvSpPr/>
          <p:nvPr/>
        </p:nvSpPr>
        <p:spPr>
          <a:xfrm>
            <a:off x="2339752" y="1421798"/>
            <a:ext cx="2088232" cy="939902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A 192.168.0.10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7C07F41-F1C8-4A72-8BF5-2B2D86A85F8C}"/>
              </a:ext>
            </a:extLst>
          </p:cNvPr>
          <p:cNvSpPr/>
          <p:nvPr/>
        </p:nvSpPr>
        <p:spPr>
          <a:xfrm>
            <a:off x="2411760" y="1781838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B 192.168.0.12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68CC0E4-7EAE-46DA-945C-000CA97C58F0}"/>
              </a:ext>
            </a:extLst>
          </p:cNvPr>
          <p:cNvSpPr/>
          <p:nvPr/>
        </p:nvSpPr>
        <p:spPr>
          <a:xfrm>
            <a:off x="2411760" y="1490008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A 192.168.0.11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793EF57E-DF49-4ED4-8013-B9F6BA95F1D0}"/>
              </a:ext>
            </a:extLst>
          </p:cNvPr>
          <p:cNvSpPr/>
          <p:nvPr/>
        </p:nvSpPr>
        <p:spPr>
          <a:xfrm>
            <a:off x="4860032" y="1353588"/>
            <a:ext cx="2232248" cy="2436324"/>
          </a:xfrm>
          <a:prstGeom prst="roundRect">
            <a:avLst>
              <a:gd name="adj" fmla="val 430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Subnet B 192.168.1.0/24 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7A7FBD-CF5D-4FE1-BFF4-70E44631F75F}"/>
              </a:ext>
            </a:extLst>
          </p:cNvPr>
          <p:cNvSpPr/>
          <p:nvPr/>
        </p:nvSpPr>
        <p:spPr>
          <a:xfrm>
            <a:off x="4932040" y="2505716"/>
            <a:ext cx="2088232" cy="939902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D 192.168.1.20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35B5B119-1DC2-44E4-9BBE-CEFA02DEAFB1}"/>
              </a:ext>
            </a:extLst>
          </p:cNvPr>
          <p:cNvSpPr/>
          <p:nvPr/>
        </p:nvSpPr>
        <p:spPr>
          <a:xfrm>
            <a:off x="5004048" y="2865756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H 192.168.1.22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DC1481D2-22BC-4CEB-9EB0-E33352DE241E}"/>
              </a:ext>
            </a:extLst>
          </p:cNvPr>
          <p:cNvSpPr/>
          <p:nvPr/>
        </p:nvSpPr>
        <p:spPr>
          <a:xfrm>
            <a:off x="5004048" y="2573926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G 192.168.1.21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F6A3D9AA-DF37-4F6E-B247-60E2217D11C7}"/>
              </a:ext>
            </a:extLst>
          </p:cNvPr>
          <p:cNvSpPr/>
          <p:nvPr/>
        </p:nvSpPr>
        <p:spPr>
          <a:xfrm>
            <a:off x="4932040" y="1421798"/>
            <a:ext cx="2088232" cy="939902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B 192.168.1.10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4E56EF-6E33-401C-9C70-460FB1FF870B}"/>
              </a:ext>
            </a:extLst>
          </p:cNvPr>
          <p:cNvSpPr/>
          <p:nvPr/>
        </p:nvSpPr>
        <p:spPr>
          <a:xfrm>
            <a:off x="5004048" y="1781838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D 192.168.1.12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267653B-B867-4346-9D41-28609A6E0A52}"/>
              </a:ext>
            </a:extLst>
          </p:cNvPr>
          <p:cNvSpPr/>
          <p:nvPr/>
        </p:nvSpPr>
        <p:spPr>
          <a:xfrm>
            <a:off x="5004048" y="1490008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C 192.168.1.11</a:t>
            </a:r>
          </a:p>
        </p:txBody>
      </p:sp>
    </p:spTree>
    <p:extLst>
      <p:ext uri="{BB962C8B-B14F-4D97-AF65-F5344CB8AC3E}">
        <p14:creationId xmlns:p14="http://schemas.microsoft.com/office/powerpoint/2010/main" val="238957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 EKS CLB/NLB</a:t>
            </a:r>
            <a:endParaRPr lang="ko-KR" altLang="en-US" sz="3600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740D422-9052-4F77-8129-C71A9D020D2B}"/>
              </a:ext>
            </a:extLst>
          </p:cNvPr>
          <p:cNvSpPr/>
          <p:nvPr/>
        </p:nvSpPr>
        <p:spPr>
          <a:xfrm>
            <a:off x="2771800" y="1059582"/>
            <a:ext cx="2232248" cy="3528392"/>
          </a:xfrm>
          <a:prstGeom prst="roundRect">
            <a:avLst>
              <a:gd name="adj" fmla="val 430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Subnet A 192.168.0.0/24 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A28CC04-1409-4EAA-81BC-801B1BC444DE}"/>
              </a:ext>
            </a:extLst>
          </p:cNvPr>
          <p:cNvSpPr/>
          <p:nvPr/>
        </p:nvSpPr>
        <p:spPr>
          <a:xfrm>
            <a:off x="2843808" y="3160961"/>
            <a:ext cx="2088232" cy="1138981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C 192.168.0.20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DE01A556-EE9D-443C-9044-1F1617A5A524}"/>
              </a:ext>
            </a:extLst>
          </p:cNvPr>
          <p:cNvSpPr/>
          <p:nvPr/>
        </p:nvSpPr>
        <p:spPr>
          <a:xfrm>
            <a:off x="2843808" y="1131590"/>
            <a:ext cx="2088232" cy="1381299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Node A 192.168.0.10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C6228B4C-4C0D-42C0-933A-F014D53795AC}"/>
              </a:ext>
            </a:extLst>
          </p:cNvPr>
          <p:cNvSpPr/>
          <p:nvPr/>
        </p:nvSpPr>
        <p:spPr>
          <a:xfrm>
            <a:off x="2915816" y="1703856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A Pod 192.168.0.12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DBEF07E9-7EBB-441F-B17B-7E1EC8590C5B}"/>
              </a:ext>
            </a:extLst>
          </p:cNvPr>
          <p:cNvSpPr/>
          <p:nvPr/>
        </p:nvSpPr>
        <p:spPr>
          <a:xfrm>
            <a:off x="2915816" y="1412026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A Pod 192.168.0.11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2557E3D-17C8-43B1-B314-00964205C753}"/>
              </a:ext>
            </a:extLst>
          </p:cNvPr>
          <p:cNvSpPr/>
          <p:nvPr/>
        </p:nvSpPr>
        <p:spPr>
          <a:xfrm>
            <a:off x="5364088" y="1059582"/>
            <a:ext cx="2232248" cy="3528392"/>
          </a:xfrm>
          <a:prstGeom prst="roundRect">
            <a:avLst>
              <a:gd name="adj" fmla="val 430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Subnet B 192.168.1.0/24 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A09470A6-C04E-405B-BFC3-10FB9AE1A734}"/>
              </a:ext>
            </a:extLst>
          </p:cNvPr>
          <p:cNvSpPr/>
          <p:nvPr/>
        </p:nvSpPr>
        <p:spPr>
          <a:xfrm>
            <a:off x="5436096" y="3160961"/>
            <a:ext cx="2088232" cy="1138981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D 192.168.1.20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BB78F11E-8BA1-4752-8790-EE1D33B4C367}"/>
              </a:ext>
            </a:extLst>
          </p:cNvPr>
          <p:cNvSpPr/>
          <p:nvPr/>
        </p:nvSpPr>
        <p:spPr>
          <a:xfrm>
            <a:off x="5508104" y="3720080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A Pod 192.168.1.21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E9EEAD73-DA2B-4071-8990-76F89FEF5028}"/>
              </a:ext>
            </a:extLst>
          </p:cNvPr>
          <p:cNvSpPr/>
          <p:nvPr/>
        </p:nvSpPr>
        <p:spPr>
          <a:xfrm>
            <a:off x="5436096" y="1131590"/>
            <a:ext cx="2088232" cy="1381299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Node B 192.168.1.10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6DD821C6-729B-464D-B08F-0AA60A396993}"/>
              </a:ext>
            </a:extLst>
          </p:cNvPr>
          <p:cNvSpPr/>
          <p:nvPr/>
        </p:nvSpPr>
        <p:spPr>
          <a:xfrm>
            <a:off x="1475656" y="2427734"/>
            <a:ext cx="1080120" cy="309656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CLB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ACB08B40-9511-412A-B2FF-8B702BB3F07C}"/>
              </a:ext>
            </a:extLst>
          </p:cNvPr>
          <p:cNvSpPr/>
          <p:nvPr/>
        </p:nvSpPr>
        <p:spPr>
          <a:xfrm>
            <a:off x="1475656" y="2838158"/>
            <a:ext cx="1080120" cy="309656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NLB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9FEA0C4-CB8C-4B8C-8003-5A3ACFA20777}"/>
              </a:ext>
            </a:extLst>
          </p:cNvPr>
          <p:cNvSpPr/>
          <p:nvPr/>
        </p:nvSpPr>
        <p:spPr>
          <a:xfrm>
            <a:off x="2915817" y="2132688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NodePort </a:t>
            </a:r>
            <a:r>
              <a:rPr lang="en-US" altLang="ko-KR" sz="1000">
                <a:sym typeface="Wingdings" panose="05000000000000000000" pitchFamily="2" charset="2"/>
              </a:rPr>
              <a:t> Pod</a:t>
            </a:r>
            <a:endParaRPr lang="en-US" altLang="ko-KR" sz="100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6C8A16ED-42C3-4E9F-9143-C7DEEAA93FCA}"/>
              </a:ext>
            </a:extLst>
          </p:cNvPr>
          <p:cNvSpPr/>
          <p:nvPr/>
        </p:nvSpPr>
        <p:spPr>
          <a:xfrm>
            <a:off x="4067945" y="2135904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Routing Table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75AC1EDA-7616-41C6-A1E8-FC5C5A1B5771}"/>
              </a:ext>
            </a:extLst>
          </p:cNvPr>
          <p:cNvSpPr/>
          <p:nvPr/>
        </p:nvSpPr>
        <p:spPr>
          <a:xfrm>
            <a:off x="2915817" y="3219822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NodePort </a:t>
            </a:r>
            <a:r>
              <a:rPr lang="en-US" altLang="ko-KR" sz="1000">
                <a:sym typeface="Wingdings" panose="05000000000000000000" pitchFamily="2" charset="2"/>
              </a:rPr>
              <a:t> Pod</a:t>
            </a:r>
            <a:endParaRPr lang="en-US" altLang="ko-KR" sz="10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23508863-C154-4675-A360-90E91034D2C6}"/>
              </a:ext>
            </a:extLst>
          </p:cNvPr>
          <p:cNvSpPr/>
          <p:nvPr/>
        </p:nvSpPr>
        <p:spPr>
          <a:xfrm>
            <a:off x="4067945" y="3223038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Routing Table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7F2F7CAA-6BA4-4758-A6B6-39ADBE980782}"/>
              </a:ext>
            </a:extLst>
          </p:cNvPr>
          <p:cNvSpPr/>
          <p:nvPr/>
        </p:nvSpPr>
        <p:spPr>
          <a:xfrm>
            <a:off x="5508104" y="3219822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NodePort </a:t>
            </a:r>
            <a:r>
              <a:rPr lang="en-US" altLang="ko-KR" sz="1000">
                <a:sym typeface="Wingdings" panose="05000000000000000000" pitchFamily="2" charset="2"/>
              </a:rPr>
              <a:t> Pod</a:t>
            </a:r>
            <a:endParaRPr lang="en-US" altLang="ko-KR" sz="100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2ADC8AF2-4191-4BF3-B2DF-E554C7F803C1}"/>
              </a:ext>
            </a:extLst>
          </p:cNvPr>
          <p:cNvSpPr/>
          <p:nvPr/>
        </p:nvSpPr>
        <p:spPr>
          <a:xfrm>
            <a:off x="6660232" y="3223038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Routing Table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8B152D63-A45A-4381-AB77-618516E43D51}"/>
              </a:ext>
            </a:extLst>
          </p:cNvPr>
          <p:cNvSpPr/>
          <p:nvPr/>
        </p:nvSpPr>
        <p:spPr>
          <a:xfrm>
            <a:off x="5508104" y="2137916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NodePort </a:t>
            </a:r>
            <a:r>
              <a:rPr lang="en-US" altLang="ko-KR" sz="1000">
                <a:sym typeface="Wingdings" panose="05000000000000000000" pitchFamily="2" charset="2"/>
              </a:rPr>
              <a:t> Pod</a:t>
            </a:r>
            <a:endParaRPr lang="en-US" altLang="ko-KR" sz="100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E31A9C98-A9BC-48CF-B82A-10A1196E3787}"/>
              </a:ext>
            </a:extLst>
          </p:cNvPr>
          <p:cNvSpPr/>
          <p:nvPr/>
        </p:nvSpPr>
        <p:spPr>
          <a:xfrm>
            <a:off x="6660232" y="2141132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Routing Table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5F0FE60-2D26-4CE2-83E3-6C4BA338176D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2555776" y="2582562"/>
            <a:ext cx="3348366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13E18DC-F703-4DA8-9F28-81638D95DB27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3311861" y="2442344"/>
            <a:ext cx="0" cy="777478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2576282-3D16-4910-8B85-CDAE04506D75}"/>
              </a:ext>
            </a:extLst>
          </p:cNvPr>
          <p:cNvCxnSpPr>
            <a:cxnSpLocks/>
            <a:stCxn id="40" idx="2"/>
            <a:endCxn id="38" idx="0"/>
          </p:cNvCxnSpPr>
          <p:nvPr/>
        </p:nvCxnSpPr>
        <p:spPr>
          <a:xfrm>
            <a:off x="5904148" y="2447572"/>
            <a:ext cx="0" cy="772250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1A5E8270-E93C-42F8-BEBE-3DF7360F276D}"/>
              </a:ext>
            </a:extLst>
          </p:cNvPr>
          <p:cNvCxnSpPr>
            <a:cxnSpLocks/>
          </p:cNvCxnSpPr>
          <p:nvPr/>
        </p:nvCxnSpPr>
        <p:spPr>
          <a:xfrm>
            <a:off x="2558802" y="2931790"/>
            <a:ext cx="3453358" cy="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0939FA47-D68D-4AA5-A38B-8C6F9377E057}"/>
              </a:ext>
            </a:extLst>
          </p:cNvPr>
          <p:cNvCxnSpPr>
            <a:cxnSpLocks/>
          </p:cNvCxnSpPr>
          <p:nvPr/>
        </p:nvCxnSpPr>
        <p:spPr>
          <a:xfrm flipV="1">
            <a:off x="3419872" y="2450789"/>
            <a:ext cx="0" cy="481001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D74B887-1A7E-4693-975B-56D6185EB0E8}"/>
              </a:ext>
            </a:extLst>
          </p:cNvPr>
          <p:cNvCxnSpPr>
            <a:cxnSpLocks/>
          </p:cNvCxnSpPr>
          <p:nvPr/>
        </p:nvCxnSpPr>
        <p:spPr>
          <a:xfrm>
            <a:off x="6012160" y="2931791"/>
            <a:ext cx="0" cy="288031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0BC2EA57-5355-4352-829E-3CBD116C5012}"/>
              </a:ext>
            </a:extLst>
          </p:cNvPr>
          <p:cNvCxnSpPr>
            <a:cxnSpLocks/>
          </p:cNvCxnSpPr>
          <p:nvPr/>
        </p:nvCxnSpPr>
        <p:spPr>
          <a:xfrm>
            <a:off x="2558802" y="3075806"/>
            <a:ext cx="4497474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DFAE2388-E11A-4644-BB7C-5D615F92BE1F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4463989" y="2445560"/>
            <a:ext cx="0" cy="630246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FCC35F50-B78C-45B7-B7CC-F2B51A023ABF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7056276" y="3075806"/>
            <a:ext cx="0" cy="14723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92AE4D57-2739-492A-82F2-05AF24B428FF}"/>
              </a:ext>
            </a:extLst>
          </p:cNvPr>
          <p:cNvCxnSpPr>
            <a:cxnSpLocks/>
          </p:cNvCxnSpPr>
          <p:nvPr/>
        </p:nvCxnSpPr>
        <p:spPr>
          <a:xfrm>
            <a:off x="7056276" y="3529478"/>
            <a:ext cx="0" cy="19060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DF605292-A707-47F7-9A7F-C64A918E1A37}"/>
              </a:ext>
            </a:extLst>
          </p:cNvPr>
          <p:cNvCxnSpPr>
            <a:cxnSpLocks/>
          </p:cNvCxnSpPr>
          <p:nvPr/>
        </p:nvCxnSpPr>
        <p:spPr>
          <a:xfrm flipV="1">
            <a:off x="4680013" y="1995686"/>
            <a:ext cx="0" cy="140218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5EC7E945-5546-4553-8BFC-84FF3246E10A}"/>
              </a:ext>
            </a:extLst>
          </p:cNvPr>
          <p:cNvCxnSpPr>
            <a:cxnSpLocks/>
          </p:cNvCxnSpPr>
          <p:nvPr/>
        </p:nvCxnSpPr>
        <p:spPr>
          <a:xfrm flipV="1">
            <a:off x="4788024" y="1707654"/>
            <a:ext cx="0" cy="42825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E5D49485-E5BE-472A-93A3-B33F0760D86B}"/>
              </a:ext>
            </a:extLst>
          </p:cNvPr>
          <p:cNvCxnSpPr>
            <a:cxnSpLocks/>
          </p:cNvCxnSpPr>
          <p:nvPr/>
        </p:nvCxnSpPr>
        <p:spPr>
          <a:xfrm>
            <a:off x="6012160" y="3529382"/>
            <a:ext cx="0" cy="19069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DE946CE0-69CC-4A5B-874B-C33C91BC5B45}"/>
              </a:ext>
            </a:extLst>
          </p:cNvPr>
          <p:cNvCxnSpPr>
            <a:cxnSpLocks/>
          </p:cNvCxnSpPr>
          <p:nvPr/>
        </p:nvCxnSpPr>
        <p:spPr>
          <a:xfrm flipV="1">
            <a:off x="3540073" y="1995686"/>
            <a:ext cx="0" cy="137002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F2185FEB-56E9-4850-B8C6-88CD380AFF7B}"/>
              </a:ext>
            </a:extLst>
          </p:cNvPr>
          <p:cNvCxnSpPr>
            <a:cxnSpLocks/>
          </p:cNvCxnSpPr>
          <p:nvPr/>
        </p:nvCxnSpPr>
        <p:spPr>
          <a:xfrm flipV="1">
            <a:off x="3635896" y="1703856"/>
            <a:ext cx="0" cy="428832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05D50232-440F-49F8-B2FC-C811DC2A11ED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6480212" y="2737390"/>
            <a:ext cx="0" cy="98269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BCBD2C59-80C8-4799-B539-A03D01E01325}"/>
              </a:ext>
            </a:extLst>
          </p:cNvPr>
          <p:cNvCxnSpPr>
            <a:cxnSpLocks/>
          </p:cNvCxnSpPr>
          <p:nvPr/>
        </p:nvCxnSpPr>
        <p:spPr>
          <a:xfrm flipV="1">
            <a:off x="3851920" y="1995687"/>
            <a:ext cx="0" cy="741703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71949FD3-C1C6-4E09-9425-AF7C357F7A19}"/>
              </a:ext>
            </a:extLst>
          </p:cNvPr>
          <p:cNvCxnSpPr>
            <a:cxnSpLocks/>
          </p:cNvCxnSpPr>
          <p:nvPr/>
        </p:nvCxnSpPr>
        <p:spPr>
          <a:xfrm>
            <a:off x="3527691" y="2741954"/>
            <a:ext cx="2952521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20715C0B-DDAB-46A6-A8F3-0334447F7A08}"/>
              </a:ext>
            </a:extLst>
          </p:cNvPr>
          <p:cNvCxnSpPr>
            <a:cxnSpLocks/>
          </p:cNvCxnSpPr>
          <p:nvPr/>
        </p:nvCxnSpPr>
        <p:spPr>
          <a:xfrm flipV="1">
            <a:off x="5788197" y="2442344"/>
            <a:ext cx="0" cy="77747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자유형: 도형 175">
            <a:extLst>
              <a:ext uri="{FF2B5EF4-FFF2-40B4-BE49-F238E27FC236}">
                <a16:creationId xmlns:a16="http://schemas.microsoft.com/office/drawing/2014/main" id="{C1A57BAE-1A66-40EC-8231-044B9544A6A3}"/>
              </a:ext>
            </a:extLst>
          </p:cNvPr>
          <p:cNvSpPr/>
          <p:nvPr/>
        </p:nvSpPr>
        <p:spPr>
          <a:xfrm rot="16200000">
            <a:off x="3608857" y="1946918"/>
            <a:ext cx="583662" cy="97536"/>
          </a:xfrm>
          <a:custGeom>
            <a:avLst/>
            <a:gdLst>
              <a:gd name="connsiteX0" fmla="*/ 0 w 2419350"/>
              <a:gd name="connsiteY0" fmla="*/ 0 h 222250"/>
              <a:gd name="connsiteX1" fmla="*/ 0 w 2419350"/>
              <a:gd name="connsiteY1" fmla="*/ 222250 h 222250"/>
              <a:gd name="connsiteX2" fmla="*/ 2419350 w 2419350"/>
              <a:gd name="connsiteY2" fmla="*/ 22225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9350" h="222250">
                <a:moveTo>
                  <a:pt x="0" y="0"/>
                </a:moveTo>
                <a:lnTo>
                  <a:pt x="0" y="222250"/>
                </a:lnTo>
                <a:lnTo>
                  <a:pt x="2419350" y="2222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081E394C-21FD-44F7-82CD-7F5A804ECDB6}"/>
              </a:ext>
            </a:extLst>
          </p:cNvPr>
          <p:cNvCxnSpPr>
            <a:cxnSpLocks/>
          </p:cNvCxnSpPr>
          <p:nvPr/>
        </p:nvCxnSpPr>
        <p:spPr>
          <a:xfrm flipV="1">
            <a:off x="3527691" y="2442344"/>
            <a:ext cx="0" cy="77747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1D449959-0BF0-4B0C-9644-33F12B9444DC}"/>
              </a:ext>
            </a:extLst>
          </p:cNvPr>
          <p:cNvSpPr txBox="1"/>
          <p:nvPr/>
        </p:nvSpPr>
        <p:spPr>
          <a:xfrm>
            <a:off x="755580" y="1157497"/>
            <a:ext cx="194421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/>
              <a:t>Target : Instance </a:t>
            </a:r>
          </a:p>
          <a:p>
            <a:r>
              <a:rPr lang="en-US" altLang="ko-KR" sz="900"/>
              <a:t>ExternalTrafficPolicy : Cluster</a:t>
            </a:r>
            <a:endParaRPr lang="ko-KR" altLang="en-US" sz="900"/>
          </a:p>
        </p:txBody>
      </p:sp>
      <p:sp>
        <p:nvSpPr>
          <p:cNvPr id="195" name="자유형: 도형 194">
            <a:extLst>
              <a:ext uri="{FF2B5EF4-FFF2-40B4-BE49-F238E27FC236}">
                <a16:creationId xmlns:a16="http://schemas.microsoft.com/office/drawing/2014/main" id="{F270E18B-4857-40FC-AEC9-0961DE399B05}"/>
              </a:ext>
            </a:extLst>
          </p:cNvPr>
          <p:cNvSpPr/>
          <p:nvPr/>
        </p:nvSpPr>
        <p:spPr>
          <a:xfrm rot="16200000">
            <a:off x="2406422" y="2738495"/>
            <a:ext cx="421237" cy="109369"/>
          </a:xfrm>
          <a:custGeom>
            <a:avLst/>
            <a:gdLst>
              <a:gd name="connsiteX0" fmla="*/ 0 w 2419350"/>
              <a:gd name="connsiteY0" fmla="*/ 0 h 222250"/>
              <a:gd name="connsiteX1" fmla="*/ 0 w 2419350"/>
              <a:gd name="connsiteY1" fmla="*/ 222250 h 222250"/>
              <a:gd name="connsiteX2" fmla="*/ 2419350 w 2419350"/>
              <a:gd name="connsiteY2" fmla="*/ 22225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9350" h="222250">
                <a:moveTo>
                  <a:pt x="0" y="0"/>
                </a:moveTo>
                <a:lnTo>
                  <a:pt x="0" y="222250"/>
                </a:lnTo>
                <a:lnTo>
                  <a:pt x="2419350" y="222250"/>
                </a:ln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CB623104-8A19-4794-8D7F-55B8792D7A15}"/>
              </a:ext>
            </a:extLst>
          </p:cNvPr>
          <p:cNvCxnSpPr>
            <a:cxnSpLocks/>
          </p:cNvCxnSpPr>
          <p:nvPr/>
        </p:nvCxnSpPr>
        <p:spPr>
          <a:xfrm>
            <a:off x="395539" y="1724990"/>
            <a:ext cx="374194" cy="1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6ED181E5-9C05-4BAF-8258-8FB6E5A129A8}"/>
              </a:ext>
            </a:extLst>
          </p:cNvPr>
          <p:cNvSpPr txBox="1"/>
          <p:nvPr/>
        </p:nvSpPr>
        <p:spPr>
          <a:xfrm>
            <a:off x="755580" y="1535826"/>
            <a:ext cx="194421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/>
              <a:t>Target : Instance </a:t>
            </a:r>
          </a:p>
          <a:p>
            <a:r>
              <a:rPr lang="en-US" altLang="ko-KR" sz="900"/>
              <a:t>ExternalTrafficPolicy : Local</a:t>
            </a:r>
            <a:endParaRPr lang="ko-KR" altLang="en-US" sz="900"/>
          </a:p>
        </p:txBody>
      </p: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B0A8B752-4B93-44D8-896E-81E8A32EFA26}"/>
              </a:ext>
            </a:extLst>
          </p:cNvPr>
          <p:cNvCxnSpPr>
            <a:cxnSpLocks/>
          </p:cNvCxnSpPr>
          <p:nvPr/>
        </p:nvCxnSpPr>
        <p:spPr>
          <a:xfrm>
            <a:off x="395539" y="2103550"/>
            <a:ext cx="374194" cy="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1FA43C06-594A-48A2-8845-A48029127AF4}"/>
              </a:ext>
            </a:extLst>
          </p:cNvPr>
          <p:cNvSpPr txBox="1"/>
          <p:nvPr/>
        </p:nvSpPr>
        <p:spPr>
          <a:xfrm>
            <a:off x="755580" y="1914386"/>
            <a:ext cx="201622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/>
              <a:t>Target : IP </a:t>
            </a:r>
          </a:p>
          <a:p>
            <a:r>
              <a:rPr lang="en-US" altLang="ko-KR" sz="900"/>
              <a:t>ExternalTrafficPolicy : Cluster, Local</a:t>
            </a:r>
            <a:endParaRPr lang="ko-KR" altLang="en-US" sz="900"/>
          </a:p>
        </p:txBody>
      </p:sp>
      <p:sp>
        <p:nvSpPr>
          <p:cNvPr id="200" name="자유형: 도형 199">
            <a:extLst>
              <a:ext uri="{FF2B5EF4-FFF2-40B4-BE49-F238E27FC236}">
                <a16:creationId xmlns:a16="http://schemas.microsoft.com/office/drawing/2014/main" id="{9BD20183-F94F-4626-AEFD-26F0E22F3C43}"/>
              </a:ext>
            </a:extLst>
          </p:cNvPr>
          <p:cNvSpPr/>
          <p:nvPr/>
        </p:nvSpPr>
        <p:spPr>
          <a:xfrm rot="16200000" flipH="1">
            <a:off x="2580256" y="2643240"/>
            <a:ext cx="274888" cy="323842"/>
          </a:xfrm>
          <a:custGeom>
            <a:avLst/>
            <a:gdLst>
              <a:gd name="connsiteX0" fmla="*/ 0 w 2419350"/>
              <a:gd name="connsiteY0" fmla="*/ 0 h 222250"/>
              <a:gd name="connsiteX1" fmla="*/ 0 w 2419350"/>
              <a:gd name="connsiteY1" fmla="*/ 222250 h 222250"/>
              <a:gd name="connsiteX2" fmla="*/ 2419350 w 2419350"/>
              <a:gd name="connsiteY2" fmla="*/ 22225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9350" h="222250">
                <a:moveTo>
                  <a:pt x="0" y="0"/>
                </a:moveTo>
                <a:lnTo>
                  <a:pt x="0" y="222250"/>
                </a:lnTo>
                <a:lnTo>
                  <a:pt x="2419350" y="222250"/>
                </a:lnTo>
              </a:path>
            </a:pathLst>
          </a:cu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사각형: 둥근 모서리 201">
            <a:extLst>
              <a:ext uri="{FF2B5EF4-FFF2-40B4-BE49-F238E27FC236}">
                <a16:creationId xmlns:a16="http://schemas.microsoft.com/office/drawing/2014/main" id="{4B0F267A-4BD2-4EE2-9940-334BDA7F55A5}"/>
              </a:ext>
            </a:extLst>
          </p:cNvPr>
          <p:cNvSpPr/>
          <p:nvPr/>
        </p:nvSpPr>
        <p:spPr>
          <a:xfrm>
            <a:off x="668389" y="3306355"/>
            <a:ext cx="447227" cy="129486"/>
          </a:xfrm>
          <a:prstGeom prst="roundRect">
            <a:avLst>
              <a:gd name="adj" fmla="val 236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6FD233E-6E02-4509-BF74-5DCD6808DA18}"/>
              </a:ext>
            </a:extLst>
          </p:cNvPr>
          <p:cNvSpPr txBox="1"/>
          <p:nvPr/>
        </p:nvSpPr>
        <p:spPr>
          <a:xfrm>
            <a:off x="1115620" y="3264153"/>
            <a:ext cx="201622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/>
              <a:t>kube-proxy (iptables, IPVS)</a:t>
            </a:r>
            <a:endParaRPr lang="ko-KR" altLang="en-US" sz="900"/>
          </a:p>
        </p:txBody>
      </p: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E61081CC-7E91-4DF2-80B5-5472BCA7968A}"/>
              </a:ext>
            </a:extLst>
          </p:cNvPr>
          <p:cNvSpPr/>
          <p:nvPr/>
        </p:nvSpPr>
        <p:spPr>
          <a:xfrm>
            <a:off x="668389" y="3583272"/>
            <a:ext cx="447227" cy="129486"/>
          </a:xfrm>
          <a:prstGeom prst="roundRect">
            <a:avLst>
              <a:gd name="adj" fmla="val 23600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7193CCC-5192-4C77-9584-91AA298FC7D6}"/>
              </a:ext>
            </a:extLst>
          </p:cNvPr>
          <p:cNvSpPr txBox="1"/>
          <p:nvPr/>
        </p:nvSpPr>
        <p:spPr>
          <a:xfrm>
            <a:off x="1115620" y="3541070"/>
            <a:ext cx="201622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/>
              <a:t>AWS VPC CNI</a:t>
            </a:r>
            <a:endParaRPr lang="ko-KR" altLang="en-US" sz="90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B52BB03-E67F-445B-9E0A-CFE2880070E1}"/>
              </a:ext>
            </a:extLst>
          </p:cNvPr>
          <p:cNvCxnSpPr>
            <a:cxnSpLocks/>
          </p:cNvCxnSpPr>
          <p:nvPr/>
        </p:nvCxnSpPr>
        <p:spPr>
          <a:xfrm>
            <a:off x="395539" y="1375460"/>
            <a:ext cx="374194" cy="1"/>
          </a:xfrm>
          <a:prstGeom prst="straightConnector1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4230ABF1-2E5F-44AB-9257-C12397BAFBF3}"/>
              </a:ext>
            </a:extLst>
          </p:cNvPr>
          <p:cNvCxnSpPr>
            <a:cxnSpLocks/>
          </p:cNvCxnSpPr>
          <p:nvPr/>
        </p:nvCxnSpPr>
        <p:spPr>
          <a:xfrm>
            <a:off x="395539" y="1322846"/>
            <a:ext cx="374194" cy="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77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 EKS ALB</a:t>
            </a:r>
            <a:endParaRPr lang="ko-KR" altLang="en-US" sz="3600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740D422-9052-4F77-8129-C71A9D020D2B}"/>
              </a:ext>
            </a:extLst>
          </p:cNvPr>
          <p:cNvSpPr/>
          <p:nvPr/>
        </p:nvSpPr>
        <p:spPr>
          <a:xfrm>
            <a:off x="2771800" y="1059582"/>
            <a:ext cx="2232248" cy="3528392"/>
          </a:xfrm>
          <a:prstGeom prst="roundRect">
            <a:avLst>
              <a:gd name="adj" fmla="val 430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Subnet A 192.168.0.0/24 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A28CC04-1409-4EAA-81BC-801B1BC444DE}"/>
              </a:ext>
            </a:extLst>
          </p:cNvPr>
          <p:cNvSpPr/>
          <p:nvPr/>
        </p:nvSpPr>
        <p:spPr>
          <a:xfrm>
            <a:off x="2843808" y="3160961"/>
            <a:ext cx="2088232" cy="1138981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C 192.168.0.20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DE01A556-EE9D-443C-9044-1F1617A5A524}"/>
              </a:ext>
            </a:extLst>
          </p:cNvPr>
          <p:cNvSpPr/>
          <p:nvPr/>
        </p:nvSpPr>
        <p:spPr>
          <a:xfrm>
            <a:off x="2843808" y="1131590"/>
            <a:ext cx="2088232" cy="1381299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Node A 192.168.0.10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C6228B4C-4C0D-42C0-933A-F014D53795AC}"/>
              </a:ext>
            </a:extLst>
          </p:cNvPr>
          <p:cNvSpPr/>
          <p:nvPr/>
        </p:nvSpPr>
        <p:spPr>
          <a:xfrm>
            <a:off x="2915816" y="1703856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A Pod 192.168.0.12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DBEF07E9-7EBB-441F-B17B-7E1EC8590C5B}"/>
              </a:ext>
            </a:extLst>
          </p:cNvPr>
          <p:cNvSpPr/>
          <p:nvPr/>
        </p:nvSpPr>
        <p:spPr>
          <a:xfrm>
            <a:off x="2915816" y="1412026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A Pod 192.168.0.11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2557E3D-17C8-43B1-B314-00964205C753}"/>
              </a:ext>
            </a:extLst>
          </p:cNvPr>
          <p:cNvSpPr/>
          <p:nvPr/>
        </p:nvSpPr>
        <p:spPr>
          <a:xfrm>
            <a:off x="5364088" y="1059582"/>
            <a:ext cx="2232248" cy="3528392"/>
          </a:xfrm>
          <a:prstGeom prst="roundRect">
            <a:avLst>
              <a:gd name="adj" fmla="val 430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Subnet B 192.168.1.0/24 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A09470A6-C04E-405B-BFC3-10FB9AE1A734}"/>
              </a:ext>
            </a:extLst>
          </p:cNvPr>
          <p:cNvSpPr/>
          <p:nvPr/>
        </p:nvSpPr>
        <p:spPr>
          <a:xfrm>
            <a:off x="5436096" y="3160961"/>
            <a:ext cx="2088232" cy="1138981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D 192.168.1.20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BB78F11E-8BA1-4752-8790-EE1D33B4C367}"/>
              </a:ext>
            </a:extLst>
          </p:cNvPr>
          <p:cNvSpPr/>
          <p:nvPr/>
        </p:nvSpPr>
        <p:spPr>
          <a:xfrm>
            <a:off x="5508104" y="3720080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A Pod 192.168.1.21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E9EEAD73-DA2B-4071-8990-76F89FEF5028}"/>
              </a:ext>
            </a:extLst>
          </p:cNvPr>
          <p:cNvSpPr/>
          <p:nvPr/>
        </p:nvSpPr>
        <p:spPr>
          <a:xfrm>
            <a:off x="5436096" y="1131590"/>
            <a:ext cx="2088232" cy="1381299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Node B 192.168.1.10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ACB08B40-9511-412A-B2FF-8B702BB3F07C}"/>
              </a:ext>
            </a:extLst>
          </p:cNvPr>
          <p:cNvSpPr/>
          <p:nvPr/>
        </p:nvSpPr>
        <p:spPr>
          <a:xfrm>
            <a:off x="1475656" y="2668950"/>
            <a:ext cx="1080120" cy="309656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ALB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9FEA0C4-CB8C-4B8C-8003-5A3ACFA20777}"/>
              </a:ext>
            </a:extLst>
          </p:cNvPr>
          <p:cNvSpPr/>
          <p:nvPr/>
        </p:nvSpPr>
        <p:spPr>
          <a:xfrm>
            <a:off x="2915817" y="2132688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NodePort </a:t>
            </a:r>
            <a:r>
              <a:rPr lang="en-US" altLang="ko-KR" sz="1000">
                <a:sym typeface="Wingdings" panose="05000000000000000000" pitchFamily="2" charset="2"/>
              </a:rPr>
              <a:t> Pod</a:t>
            </a:r>
            <a:endParaRPr lang="en-US" altLang="ko-KR" sz="100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6C8A16ED-42C3-4E9F-9143-C7DEEAA93FCA}"/>
              </a:ext>
            </a:extLst>
          </p:cNvPr>
          <p:cNvSpPr/>
          <p:nvPr/>
        </p:nvSpPr>
        <p:spPr>
          <a:xfrm>
            <a:off x="4067945" y="2135904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Routing Table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75AC1EDA-7616-41C6-A1E8-FC5C5A1B5771}"/>
              </a:ext>
            </a:extLst>
          </p:cNvPr>
          <p:cNvSpPr/>
          <p:nvPr/>
        </p:nvSpPr>
        <p:spPr>
          <a:xfrm>
            <a:off x="2915817" y="3219822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NodePort </a:t>
            </a:r>
            <a:r>
              <a:rPr lang="en-US" altLang="ko-KR" sz="1000">
                <a:sym typeface="Wingdings" panose="05000000000000000000" pitchFamily="2" charset="2"/>
              </a:rPr>
              <a:t> Pod</a:t>
            </a:r>
            <a:endParaRPr lang="en-US" altLang="ko-KR" sz="10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23508863-C154-4675-A360-90E91034D2C6}"/>
              </a:ext>
            </a:extLst>
          </p:cNvPr>
          <p:cNvSpPr/>
          <p:nvPr/>
        </p:nvSpPr>
        <p:spPr>
          <a:xfrm>
            <a:off x="4067945" y="3223038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Routing Table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7F2F7CAA-6BA4-4758-A6B6-39ADBE980782}"/>
              </a:ext>
            </a:extLst>
          </p:cNvPr>
          <p:cNvSpPr/>
          <p:nvPr/>
        </p:nvSpPr>
        <p:spPr>
          <a:xfrm>
            <a:off x="5508104" y="3219822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NodePort </a:t>
            </a:r>
            <a:r>
              <a:rPr lang="en-US" altLang="ko-KR" sz="1000">
                <a:sym typeface="Wingdings" panose="05000000000000000000" pitchFamily="2" charset="2"/>
              </a:rPr>
              <a:t> Pod</a:t>
            </a:r>
            <a:endParaRPr lang="en-US" altLang="ko-KR" sz="100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2ADC8AF2-4191-4BF3-B2DF-E554C7F803C1}"/>
              </a:ext>
            </a:extLst>
          </p:cNvPr>
          <p:cNvSpPr/>
          <p:nvPr/>
        </p:nvSpPr>
        <p:spPr>
          <a:xfrm>
            <a:off x="6660232" y="3223038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Routing Table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8B152D63-A45A-4381-AB77-618516E43D51}"/>
              </a:ext>
            </a:extLst>
          </p:cNvPr>
          <p:cNvSpPr/>
          <p:nvPr/>
        </p:nvSpPr>
        <p:spPr>
          <a:xfrm>
            <a:off x="5508104" y="2137916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NodePort </a:t>
            </a:r>
            <a:r>
              <a:rPr lang="en-US" altLang="ko-KR" sz="1000">
                <a:sym typeface="Wingdings" panose="05000000000000000000" pitchFamily="2" charset="2"/>
              </a:rPr>
              <a:t> Pod</a:t>
            </a:r>
            <a:endParaRPr lang="en-US" altLang="ko-KR" sz="100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E31A9C98-A9BC-48CF-B82A-10A1196E3787}"/>
              </a:ext>
            </a:extLst>
          </p:cNvPr>
          <p:cNvSpPr/>
          <p:nvPr/>
        </p:nvSpPr>
        <p:spPr>
          <a:xfrm>
            <a:off x="6660232" y="2141132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Routing Table</a:t>
            </a: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1A5E8270-E93C-42F8-BEBE-3DF7360F276D}"/>
              </a:ext>
            </a:extLst>
          </p:cNvPr>
          <p:cNvCxnSpPr>
            <a:cxnSpLocks/>
          </p:cNvCxnSpPr>
          <p:nvPr/>
        </p:nvCxnSpPr>
        <p:spPr>
          <a:xfrm>
            <a:off x="2558802" y="2787774"/>
            <a:ext cx="3453358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0939FA47-D68D-4AA5-A38B-8C6F9377E057}"/>
              </a:ext>
            </a:extLst>
          </p:cNvPr>
          <p:cNvCxnSpPr>
            <a:cxnSpLocks/>
          </p:cNvCxnSpPr>
          <p:nvPr/>
        </p:nvCxnSpPr>
        <p:spPr>
          <a:xfrm flipV="1">
            <a:off x="3419872" y="2450791"/>
            <a:ext cx="0" cy="33698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D74B887-1A7E-4693-975B-56D6185EB0E8}"/>
              </a:ext>
            </a:extLst>
          </p:cNvPr>
          <p:cNvCxnSpPr>
            <a:cxnSpLocks/>
          </p:cNvCxnSpPr>
          <p:nvPr/>
        </p:nvCxnSpPr>
        <p:spPr>
          <a:xfrm>
            <a:off x="6012160" y="2787774"/>
            <a:ext cx="0" cy="43204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0BC2EA57-5355-4352-829E-3CBD116C5012}"/>
              </a:ext>
            </a:extLst>
          </p:cNvPr>
          <p:cNvCxnSpPr>
            <a:cxnSpLocks/>
          </p:cNvCxnSpPr>
          <p:nvPr/>
        </p:nvCxnSpPr>
        <p:spPr>
          <a:xfrm>
            <a:off x="2558802" y="2859782"/>
            <a:ext cx="4497474" cy="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DFAE2388-E11A-4644-BB7C-5D615F92BE1F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4463989" y="2445560"/>
            <a:ext cx="0" cy="414222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FCC35F50-B78C-45B7-B7CC-F2B51A023ABF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7056276" y="2859782"/>
            <a:ext cx="0" cy="363256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92AE4D57-2739-492A-82F2-05AF24B428FF}"/>
              </a:ext>
            </a:extLst>
          </p:cNvPr>
          <p:cNvCxnSpPr>
            <a:cxnSpLocks/>
          </p:cNvCxnSpPr>
          <p:nvPr/>
        </p:nvCxnSpPr>
        <p:spPr>
          <a:xfrm>
            <a:off x="7056276" y="3529478"/>
            <a:ext cx="0" cy="190602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DF605292-A707-47F7-9A7F-C64A918E1A37}"/>
              </a:ext>
            </a:extLst>
          </p:cNvPr>
          <p:cNvCxnSpPr>
            <a:cxnSpLocks/>
          </p:cNvCxnSpPr>
          <p:nvPr/>
        </p:nvCxnSpPr>
        <p:spPr>
          <a:xfrm flipV="1">
            <a:off x="4680013" y="1995686"/>
            <a:ext cx="0" cy="14021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5EC7E945-5546-4553-8BFC-84FF3246E10A}"/>
              </a:ext>
            </a:extLst>
          </p:cNvPr>
          <p:cNvCxnSpPr>
            <a:cxnSpLocks/>
          </p:cNvCxnSpPr>
          <p:nvPr/>
        </p:nvCxnSpPr>
        <p:spPr>
          <a:xfrm flipV="1">
            <a:off x="4788024" y="1707654"/>
            <a:ext cx="0" cy="42825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E5D49485-E5BE-472A-93A3-B33F0760D86B}"/>
              </a:ext>
            </a:extLst>
          </p:cNvPr>
          <p:cNvCxnSpPr>
            <a:cxnSpLocks/>
          </p:cNvCxnSpPr>
          <p:nvPr/>
        </p:nvCxnSpPr>
        <p:spPr>
          <a:xfrm>
            <a:off x="6012160" y="3529382"/>
            <a:ext cx="0" cy="19069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DE946CE0-69CC-4A5B-874B-C33C91BC5B45}"/>
              </a:ext>
            </a:extLst>
          </p:cNvPr>
          <p:cNvCxnSpPr>
            <a:cxnSpLocks/>
          </p:cNvCxnSpPr>
          <p:nvPr/>
        </p:nvCxnSpPr>
        <p:spPr>
          <a:xfrm flipV="1">
            <a:off x="3059832" y="1995686"/>
            <a:ext cx="0" cy="137002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F2185FEB-56E9-4850-B8C6-88CD380AFF7B}"/>
              </a:ext>
            </a:extLst>
          </p:cNvPr>
          <p:cNvCxnSpPr>
            <a:cxnSpLocks/>
          </p:cNvCxnSpPr>
          <p:nvPr/>
        </p:nvCxnSpPr>
        <p:spPr>
          <a:xfrm flipV="1">
            <a:off x="2987824" y="1703856"/>
            <a:ext cx="0" cy="428832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CB623104-8A19-4794-8D7F-55B8792D7A15}"/>
              </a:ext>
            </a:extLst>
          </p:cNvPr>
          <p:cNvCxnSpPr>
            <a:cxnSpLocks/>
          </p:cNvCxnSpPr>
          <p:nvPr/>
        </p:nvCxnSpPr>
        <p:spPr>
          <a:xfrm>
            <a:off x="1115616" y="2184850"/>
            <a:ext cx="374194" cy="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6ED181E5-9C05-4BAF-8258-8FB6E5A129A8}"/>
              </a:ext>
            </a:extLst>
          </p:cNvPr>
          <p:cNvSpPr txBox="1"/>
          <p:nvPr/>
        </p:nvSpPr>
        <p:spPr>
          <a:xfrm>
            <a:off x="1475657" y="2064936"/>
            <a:ext cx="1080116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/>
              <a:t>Target : Instance </a:t>
            </a:r>
          </a:p>
        </p:txBody>
      </p: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B0A8B752-4B93-44D8-896E-81E8A32EFA26}"/>
              </a:ext>
            </a:extLst>
          </p:cNvPr>
          <p:cNvCxnSpPr>
            <a:cxnSpLocks/>
          </p:cNvCxnSpPr>
          <p:nvPr/>
        </p:nvCxnSpPr>
        <p:spPr>
          <a:xfrm>
            <a:off x="1115616" y="2388824"/>
            <a:ext cx="374194" cy="1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1FA43C06-594A-48A2-8845-A48029127AF4}"/>
              </a:ext>
            </a:extLst>
          </p:cNvPr>
          <p:cNvSpPr txBox="1"/>
          <p:nvPr/>
        </p:nvSpPr>
        <p:spPr>
          <a:xfrm>
            <a:off x="1475657" y="2268910"/>
            <a:ext cx="1008108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/>
              <a:t>Target : IP </a:t>
            </a:r>
          </a:p>
        </p:txBody>
      </p:sp>
      <p:sp>
        <p:nvSpPr>
          <p:cNvPr id="202" name="사각형: 둥근 모서리 201">
            <a:extLst>
              <a:ext uri="{FF2B5EF4-FFF2-40B4-BE49-F238E27FC236}">
                <a16:creationId xmlns:a16="http://schemas.microsoft.com/office/drawing/2014/main" id="{4B0F267A-4BD2-4EE2-9940-334BDA7F55A5}"/>
              </a:ext>
            </a:extLst>
          </p:cNvPr>
          <p:cNvSpPr/>
          <p:nvPr/>
        </p:nvSpPr>
        <p:spPr>
          <a:xfrm>
            <a:off x="668389" y="3118008"/>
            <a:ext cx="447227" cy="129486"/>
          </a:xfrm>
          <a:prstGeom prst="roundRect">
            <a:avLst>
              <a:gd name="adj" fmla="val 236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6FD233E-6E02-4509-BF74-5DCD6808DA18}"/>
              </a:ext>
            </a:extLst>
          </p:cNvPr>
          <p:cNvSpPr txBox="1"/>
          <p:nvPr/>
        </p:nvSpPr>
        <p:spPr>
          <a:xfrm>
            <a:off x="1115620" y="3075806"/>
            <a:ext cx="201622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/>
              <a:t>kube-proxy (iptables, IPVS)</a:t>
            </a:r>
            <a:endParaRPr lang="ko-KR" altLang="en-US" sz="900"/>
          </a:p>
        </p:txBody>
      </p: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E61081CC-7E91-4DF2-80B5-5472BCA7968A}"/>
              </a:ext>
            </a:extLst>
          </p:cNvPr>
          <p:cNvSpPr/>
          <p:nvPr/>
        </p:nvSpPr>
        <p:spPr>
          <a:xfrm>
            <a:off x="668389" y="3394925"/>
            <a:ext cx="447227" cy="129486"/>
          </a:xfrm>
          <a:prstGeom prst="roundRect">
            <a:avLst>
              <a:gd name="adj" fmla="val 23600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7193CCC-5192-4C77-9584-91AA298FC7D6}"/>
              </a:ext>
            </a:extLst>
          </p:cNvPr>
          <p:cNvSpPr txBox="1"/>
          <p:nvPr/>
        </p:nvSpPr>
        <p:spPr>
          <a:xfrm>
            <a:off x="1115620" y="3352723"/>
            <a:ext cx="201622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/>
              <a:t>AWS VPC CNI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1091365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596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 EKS Pod Network</a:t>
            </a:r>
            <a:endParaRPr lang="ko-KR" altLang="en-US" sz="3600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740D422-9052-4F77-8129-C71A9D020D2B}"/>
              </a:ext>
            </a:extLst>
          </p:cNvPr>
          <p:cNvSpPr/>
          <p:nvPr/>
        </p:nvSpPr>
        <p:spPr>
          <a:xfrm>
            <a:off x="2987824" y="1275606"/>
            <a:ext cx="2448272" cy="2940380"/>
          </a:xfrm>
          <a:prstGeom prst="roundRect">
            <a:avLst>
              <a:gd name="adj" fmla="val 430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Subnet A 192.168.0.0/24 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A28CC04-1409-4EAA-81BC-801B1BC444DE}"/>
              </a:ext>
            </a:extLst>
          </p:cNvPr>
          <p:cNvSpPr/>
          <p:nvPr/>
        </p:nvSpPr>
        <p:spPr>
          <a:xfrm>
            <a:off x="3059832" y="2931790"/>
            <a:ext cx="2304256" cy="939902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C 192.168.0.20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3924469-459E-4863-AB8F-01FFC2763E70}"/>
              </a:ext>
            </a:extLst>
          </p:cNvPr>
          <p:cNvSpPr/>
          <p:nvPr/>
        </p:nvSpPr>
        <p:spPr>
          <a:xfrm>
            <a:off x="3347864" y="3000000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B Pod 192.168.0.21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DE01A556-EE9D-443C-9044-1F1617A5A524}"/>
              </a:ext>
            </a:extLst>
          </p:cNvPr>
          <p:cNvSpPr/>
          <p:nvPr/>
        </p:nvSpPr>
        <p:spPr>
          <a:xfrm>
            <a:off x="3059832" y="1347614"/>
            <a:ext cx="2304256" cy="939902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A 192.168.0.10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C6228B4C-4C0D-42C0-933A-F014D53795AC}"/>
              </a:ext>
            </a:extLst>
          </p:cNvPr>
          <p:cNvSpPr/>
          <p:nvPr/>
        </p:nvSpPr>
        <p:spPr>
          <a:xfrm>
            <a:off x="3347864" y="1707654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B Pod 192.168.0.12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DBEF07E9-7EBB-441F-B17B-7E1EC8590C5B}"/>
              </a:ext>
            </a:extLst>
          </p:cNvPr>
          <p:cNvSpPr/>
          <p:nvPr/>
        </p:nvSpPr>
        <p:spPr>
          <a:xfrm>
            <a:off x="3347864" y="1415824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A Pod 192.168.0.11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2557E3D-17C8-43B1-B314-00964205C753}"/>
              </a:ext>
            </a:extLst>
          </p:cNvPr>
          <p:cNvSpPr/>
          <p:nvPr/>
        </p:nvSpPr>
        <p:spPr>
          <a:xfrm>
            <a:off x="5580112" y="1275606"/>
            <a:ext cx="2448272" cy="2940380"/>
          </a:xfrm>
          <a:prstGeom prst="roundRect">
            <a:avLst>
              <a:gd name="adj" fmla="val 430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Subnet B 192.168.1.0/24 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A09470A6-C04E-405B-BFC3-10FB9AE1A734}"/>
              </a:ext>
            </a:extLst>
          </p:cNvPr>
          <p:cNvSpPr/>
          <p:nvPr/>
        </p:nvSpPr>
        <p:spPr>
          <a:xfrm>
            <a:off x="5652120" y="2931790"/>
            <a:ext cx="2304256" cy="939902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D 192.168.1.20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BB78F11E-8BA1-4752-8790-EE1D33B4C367}"/>
              </a:ext>
            </a:extLst>
          </p:cNvPr>
          <p:cNvSpPr/>
          <p:nvPr/>
        </p:nvSpPr>
        <p:spPr>
          <a:xfrm>
            <a:off x="5940152" y="3000000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B Pod 192.168.1.21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E9EEAD73-DA2B-4071-8990-76F89FEF5028}"/>
              </a:ext>
            </a:extLst>
          </p:cNvPr>
          <p:cNvSpPr/>
          <p:nvPr/>
        </p:nvSpPr>
        <p:spPr>
          <a:xfrm>
            <a:off x="5652120" y="1347614"/>
            <a:ext cx="2304256" cy="939902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B 192.168.1.10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22F89501-3176-4AE6-A1AD-50A9C2FA26F3}"/>
              </a:ext>
            </a:extLst>
          </p:cNvPr>
          <p:cNvSpPr/>
          <p:nvPr/>
        </p:nvSpPr>
        <p:spPr>
          <a:xfrm>
            <a:off x="5940152" y="1415824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A Pod 192.168.1.11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6DD821C6-729B-464D-B08F-0AA60A396993}"/>
              </a:ext>
            </a:extLst>
          </p:cNvPr>
          <p:cNvSpPr/>
          <p:nvPr/>
        </p:nvSpPr>
        <p:spPr>
          <a:xfrm>
            <a:off x="842643" y="1662737"/>
            <a:ext cx="1713133" cy="309656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CLB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ACB08B40-9511-412A-B2FF-8B702BB3F07C}"/>
              </a:ext>
            </a:extLst>
          </p:cNvPr>
          <p:cNvSpPr/>
          <p:nvPr/>
        </p:nvSpPr>
        <p:spPr>
          <a:xfrm>
            <a:off x="842643" y="2590968"/>
            <a:ext cx="1713133" cy="309656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NLB / ALB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201941D9-9DE1-41E4-8AAD-0D8481835D33}"/>
              </a:ext>
            </a:extLst>
          </p:cNvPr>
          <p:cNvCxnSpPr>
            <a:cxnSpLocks/>
            <a:stCxn id="73" idx="3"/>
            <a:endCxn id="49" idx="1"/>
          </p:cNvCxnSpPr>
          <p:nvPr/>
        </p:nvCxnSpPr>
        <p:spPr>
          <a:xfrm>
            <a:off x="2555776" y="1817565"/>
            <a:ext cx="504056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E791D8A-4A57-40F4-A88E-9A2AF09A45AD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2555776" y="2745796"/>
            <a:ext cx="3456384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732DF1A-A657-48DB-B6CA-50345ECB5A46}"/>
              </a:ext>
            </a:extLst>
          </p:cNvPr>
          <p:cNvCxnSpPr>
            <a:cxnSpLocks/>
          </p:cNvCxnSpPr>
          <p:nvPr/>
        </p:nvCxnSpPr>
        <p:spPr>
          <a:xfrm flipV="1">
            <a:off x="3419872" y="2287516"/>
            <a:ext cx="0" cy="458282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1E26000-FC76-4435-BA0A-A9A745B41253}"/>
              </a:ext>
            </a:extLst>
          </p:cNvPr>
          <p:cNvCxnSpPr>
            <a:cxnSpLocks/>
          </p:cNvCxnSpPr>
          <p:nvPr/>
        </p:nvCxnSpPr>
        <p:spPr>
          <a:xfrm flipV="1">
            <a:off x="6012160" y="1707654"/>
            <a:ext cx="0" cy="103814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615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 EKS Pod Network</a:t>
            </a:r>
            <a:endParaRPr lang="ko-KR" altLang="en-US" sz="3600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740D422-9052-4F77-8129-C71A9D020D2B}"/>
              </a:ext>
            </a:extLst>
          </p:cNvPr>
          <p:cNvSpPr/>
          <p:nvPr/>
        </p:nvSpPr>
        <p:spPr>
          <a:xfrm>
            <a:off x="3563888" y="1635646"/>
            <a:ext cx="2448272" cy="2940380"/>
          </a:xfrm>
          <a:prstGeom prst="roundRect">
            <a:avLst>
              <a:gd name="adj" fmla="val 430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Subnet A 192.168.0.0/24 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A28CC04-1409-4EAA-81BC-801B1BC444DE}"/>
              </a:ext>
            </a:extLst>
          </p:cNvPr>
          <p:cNvSpPr/>
          <p:nvPr/>
        </p:nvSpPr>
        <p:spPr>
          <a:xfrm>
            <a:off x="3635896" y="3291830"/>
            <a:ext cx="2304256" cy="939902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C 192.168.0.20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1ECBC4D6-FCA4-4D31-8597-7176D63EB85D}"/>
              </a:ext>
            </a:extLst>
          </p:cNvPr>
          <p:cNvSpPr/>
          <p:nvPr/>
        </p:nvSpPr>
        <p:spPr>
          <a:xfrm>
            <a:off x="3923928" y="3651870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F 192.168.0.22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3924469-459E-4863-AB8F-01FFC2763E70}"/>
              </a:ext>
            </a:extLst>
          </p:cNvPr>
          <p:cNvSpPr/>
          <p:nvPr/>
        </p:nvSpPr>
        <p:spPr>
          <a:xfrm>
            <a:off x="3923928" y="3360040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E 192.168.0.21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DE01A556-EE9D-443C-9044-1F1617A5A524}"/>
              </a:ext>
            </a:extLst>
          </p:cNvPr>
          <p:cNvSpPr/>
          <p:nvPr/>
        </p:nvSpPr>
        <p:spPr>
          <a:xfrm>
            <a:off x="3635896" y="1851670"/>
            <a:ext cx="2304256" cy="939902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A 192.168.0.10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C6228B4C-4C0D-42C0-933A-F014D53795AC}"/>
              </a:ext>
            </a:extLst>
          </p:cNvPr>
          <p:cNvSpPr/>
          <p:nvPr/>
        </p:nvSpPr>
        <p:spPr>
          <a:xfrm>
            <a:off x="3923928" y="2211710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B 192.168.0.12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DBEF07E9-7EBB-441F-B17B-7E1EC8590C5B}"/>
              </a:ext>
            </a:extLst>
          </p:cNvPr>
          <p:cNvSpPr/>
          <p:nvPr/>
        </p:nvSpPr>
        <p:spPr>
          <a:xfrm>
            <a:off x="3923928" y="1919880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A 192.168.0.11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2557E3D-17C8-43B1-B314-00964205C753}"/>
              </a:ext>
            </a:extLst>
          </p:cNvPr>
          <p:cNvSpPr/>
          <p:nvPr/>
        </p:nvSpPr>
        <p:spPr>
          <a:xfrm>
            <a:off x="6156176" y="1635646"/>
            <a:ext cx="2448272" cy="2940380"/>
          </a:xfrm>
          <a:prstGeom prst="roundRect">
            <a:avLst>
              <a:gd name="adj" fmla="val 430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Subnet B 192.168.1.0/24 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A09470A6-C04E-405B-BFC3-10FB9AE1A734}"/>
              </a:ext>
            </a:extLst>
          </p:cNvPr>
          <p:cNvSpPr/>
          <p:nvPr/>
        </p:nvSpPr>
        <p:spPr>
          <a:xfrm>
            <a:off x="6228184" y="3291830"/>
            <a:ext cx="2304256" cy="939902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D 192.168.1.20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70D55C1E-83A1-4FD1-8338-A45089C19EFB}"/>
              </a:ext>
            </a:extLst>
          </p:cNvPr>
          <p:cNvSpPr/>
          <p:nvPr/>
        </p:nvSpPr>
        <p:spPr>
          <a:xfrm>
            <a:off x="6516216" y="3651870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H 192.168.1.22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BB78F11E-8BA1-4752-8790-EE1D33B4C367}"/>
              </a:ext>
            </a:extLst>
          </p:cNvPr>
          <p:cNvSpPr/>
          <p:nvPr/>
        </p:nvSpPr>
        <p:spPr>
          <a:xfrm>
            <a:off x="6516216" y="3360040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G 192.168.1.21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E9EEAD73-DA2B-4071-8990-76F89FEF5028}"/>
              </a:ext>
            </a:extLst>
          </p:cNvPr>
          <p:cNvSpPr/>
          <p:nvPr/>
        </p:nvSpPr>
        <p:spPr>
          <a:xfrm>
            <a:off x="6228184" y="1851670"/>
            <a:ext cx="2304256" cy="939902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B 192.168.1.10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6BBA01D0-1E75-4693-AAE9-B65716CB1EB4}"/>
              </a:ext>
            </a:extLst>
          </p:cNvPr>
          <p:cNvSpPr/>
          <p:nvPr/>
        </p:nvSpPr>
        <p:spPr>
          <a:xfrm>
            <a:off x="6516216" y="2211710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D 192.168.1.12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22F89501-3176-4AE6-A1AD-50A9C2FA26F3}"/>
              </a:ext>
            </a:extLst>
          </p:cNvPr>
          <p:cNvSpPr/>
          <p:nvPr/>
        </p:nvSpPr>
        <p:spPr>
          <a:xfrm>
            <a:off x="6516216" y="1919880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C 192.168.1.11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6DD821C6-729B-464D-B08F-0AA60A396993}"/>
              </a:ext>
            </a:extLst>
          </p:cNvPr>
          <p:cNvSpPr/>
          <p:nvPr/>
        </p:nvSpPr>
        <p:spPr>
          <a:xfrm>
            <a:off x="1418707" y="2166793"/>
            <a:ext cx="1713133" cy="309656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CLB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ACB08B40-9511-412A-B2FF-8B702BB3F07C}"/>
              </a:ext>
            </a:extLst>
          </p:cNvPr>
          <p:cNvSpPr/>
          <p:nvPr/>
        </p:nvSpPr>
        <p:spPr>
          <a:xfrm>
            <a:off x="1418707" y="3606953"/>
            <a:ext cx="1713133" cy="309656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NLB / ALB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201941D9-9DE1-41E4-8AAD-0D8481835D33}"/>
              </a:ext>
            </a:extLst>
          </p:cNvPr>
          <p:cNvCxnSpPr>
            <a:cxnSpLocks/>
            <a:stCxn id="73" idx="3"/>
            <a:endCxn id="49" idx="1"/>
          </p:cNvCxnSpPr>
          <p:nvPr/>
        </p:nvCxnSpPr>
        <p:spPr>
          <a:xfrm>
            <a:off x="3131840" y="2321621"/>
            <a:ext cx="504056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2870E3E-F3C2-4D58-BA63-39C44681DE5A}"/>
              </a:ext>
            </a:extLst>
          </p:cNvPr>
          <p:cNvCxnSpPr>
            <a:cxnSpLocks/>
            <a:stCxn id="74" idx="3"/>
            <a:endCxn id="45" idx="1"/>
          </p:cNvCxnSpPr>
          <p:nvPr/>
        </p:nvCxnSpPr>
        <p:spPr>
          <a:xfrm>
            <a:off x="3131840" y="3761781"/>
            <a:ext cx="504056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650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3DC0E73D-14C7-4C36-A254-E52DEDB1542F}"/>
              </a:ext>
            </a:extLst>
          </p:cNvPr>
          <p:cNvSpPr/>
          <p:nvPr/>
        </p:nvSpPr>
        <p:spPr>
          <a:xfrm>
            <a:off x="6213772" y="1977829"/>
            <a:ext cx="2174652" cy="2304256"/>
          </a:xfrm>
          <a:prstGeom prst="roundRect">
            <a:avLst>
              <a:gd name="adj" fmla="val 6060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200"/>
              <a:t>EKS Worker Node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86CCA4AC-047F-4BCC-8B5B-CFCB6D84A8E2}"/>
              </a:ext>
            </a:extLst>
          </p:cNvPr>
          <p:cNvSpPr/>
          <p:nvPr/>
        </p:nvSpPr>
        <p:spPr>
          <a:xfrm>
            <a:off x="637707" y="1977829"/>
            <a:ext cx="4692878" cy="2304256"/>
          </a:xfrm>
          <a:prstGeom prst="roundRect">
            <a:avLst>
              <a:gd name="adj" fmla="val 6060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200"/>
              <a:t>EKS Control Plane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</a:t>
            </a:r>
            <a:endParaRPr lang="ko-KR" altLang="en-US" sz="3600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91C3F0A6-A416-4A50-87EB-F8635EB440EB}"/>
              </a:ext>
            </a:extLst>
          </p:cNvPr>
          <p:cNvSpPr/>
          <p:nvPr/>
        </p:nvSpPr>
        <p:spPr>
          <a:xfrm>
            <a:off x="3240341" y="2067694"/>
            <a:ext cx="201622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P</a:t>
            </a:r>
            <a:r>
              <a:rPr lang="ko-KR" altLang="en-US" sz="1200" b="1"/>
              <a:t>od </a:t>
            </a:r>
            <a:r>
              <a:rPr lang="en-US" altLang="ko-KR" sz="1200" b="1"/>
              <a:t>I</a:t>
            </a:r>
            <a:r>
              <a:rPr lang="ko-KR" altLang="en-US" sz="1200" b="1"/>
              <a:t>dentity </a:t>
            </a:r>
            <a:r>
              <a:rPr lang="en-US" altLang="ko-KR" sz="1200" b="1"/>
              <a:t>W</a:t>
            </a:r>
            <a:r>
              <a:rPr lang="ko-KR" altLang="en-US" sz="1200" b="1"/>
              <a:t>ebhook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E190258D-7580-4011-AA1D-0F2CC6C74000}"/>
              </a:ext>
            </a:extLst>
          </p:cNvPr>
          <p:cNvSpPr/>
          <p:nvPr/>
        </p:nvSpPr>
        <p:spPr>
          <a:xfrm>
            <a:off x="3240341" y="3417989"/>
            <a:ext cx="201622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AWS EKS (k8s) </a:t>
            </a:r>
          </a:p>
          <a:p>
            <a:pPr algn="ctr"/>
            <a:r>
              <a:rPr lang="en-US" altLang="ko-KR" sz="1200"/>
              <a:t>API Server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4EDBFAC3-BC02-4D26-8CAD-5CE93FBBB003}"/>
              </a:ext>
            </a:extLst>
          </p:cNvPr>
          <p:cNvSpPr/>
          <p:nvPr/>
        </p:nvSpPr>
        <p:spPr>
          <a:xfrm>
            <a:off x="385191" y="987574"/>
            <a:ext cx="3589247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https://oidc.eks.&lt;region&gt;.amazonaws.com/id/&lt;id&gt;</a:t>
            </a:r>
            <a:endParaRPr lang="en-US" altLang="ko-KR" sz="1200"/>
          </a:p>
          <a:p>
            <a:pPr algn="ctr"/>
            <a:r>
              <a:rPr lang="en-US" altLang="ko-KR" sz="1200" b="1"/>
              <a:t>AWS EKS OIDC Identity Provider</a:t>
            </a:r>
            <a:endParaRPr lang="ko-KR" altLang="en-US" sz="1200" b="1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62DCA16-D022-40A8-A1CE-34C25881B2F3}"/>
              </a:ext>
            </a:extLst>
          </p:cNvPr>
          <p:cNvSpPr/>
          <p:nvPr/>
        </p:nvSpPr>
        <p:spPr>
          <a:xfrm>
            <a:off x="4439711" y="987574"/>
            <a:ext cx="1921740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AWS STS/IAM</a:t>
            </a:r>
            <a:endParaRPr lang="ko-KR" altLang="en-US" sz="12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ECC978C-4AD3-46B1-BDCF-28286E7F0027}"/>
              </a:ext>
            </a:extLst>
          </p:cNvPr>
          <p:cNvSpPr/>
          <p:nvPr/>
        </p:nvSpPr>
        <p:spPr>
          <a:xfrm>
            <a:off x="6828461" y="990544"/>
            <a:ext cx="1921740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AWS Services</a:t>
            </a:r>
            <a:endParaRPr lang="ko-KR" altLang="en-US" sz="120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03FB28A7-3F69-45AB-B8CA-811FCC97195A}"/>
              </a:ext>
            </a:extLst>
          </p:cNvPr>
          <p:cNvSpPr/>
          <p:nvPr/>
        </p:nvSpPr>
        <p:spPr>
          <a:xfrm>
            <a:off x="709716" y="2555457"/>
            <a:ext cx="2016224" cy="1008112"/>
          </a:xfrm>
          <a:prstGeom prst="roundRect">
            <a:avLst>
              <a:gd name="adj" fmla="val 847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AWS EKS (k8s) </a:t>
            </a:r>
          </a:p>
          <a:p>
            <a:pPr algn="ctr"/>
            <a:r>
              <a:rPr lang="en-US" altLang="ko-KR" sz="1200"/>
              <a:t>Controller manager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B5CC1BC7-063B-478A-A7E8-980B11777761}"/>
              </a:ext>
            </a:extLst>
          </p:cNvPr>
          <p:cNvSpPr/>
          <p:nvPr/>
        </p:nvSpPr>
        <p:spPr>
          <a:xfrm>
            <a:off x="781724" y="2627465"/>
            <a:ext cx="1872208" cy="432048"/>
          </a:xfrm>
          <a:prstGeom prst="roundRect">
            <a:avLst>
              <a:gd name="adj" fmla="val 139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serviceaccount-token</a:t>
            </a:r>
          </a:p>
          <a:p>
            <a:pPr algn="ctr"/>
            <a:r>
              <a:rPr lang="en-US" altLang="ko-KR" sz="1100"/>
              <a:t>Controller</a:t>
            </a:r>
            <a:endParaRPr lang="ko-KR" altLang="en-US" sz="110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AB9D8FB2-BE66-43E6-B2EC-A45837F7664C}"/>
              </a:ext>
            </a:extLst>
          </p:cNvPr>
          <p:cNvSpPr/>
          <p:nvPr/>
        </p:nvSpPr>
        <p:spPr>
          <a:xfrm>
            <a:off x="6292986" y="3417989"/>
            <a:ext cx="201622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kubelet</a:t>
            </a:r>
            <a:endParaRPr lang="ko-KR" altLang="en-US" sz="120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F50A3FF7-B2FB-462F-8CAC-6232200B42EA}"/>
              </a:ext>
            </a:extLst>
          </p:cNvPr>
          <p:cNvSpPr/>
          <p:nvPr/>
        </p:nvSpPr>
        <p:spPr>
          <a:xfrm>
            <a:off x="6292986" y="2051400"/>
            <a:ext cx="2016224" cy="6639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A83626D8-9CC6-4F27-90EE-1ABB64DA476E}"/>
              </a:ext>
            </a:extLst>
          </p:cNvPr>
          <p:cNvSpPr/>
          <p:nvPr/>
        </p:nvSpPr>
        <p:spPr>
          <a:xfrm>
            <a:off x="3240341" y="4587974"/>
            <a:ext cx="201622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kubectl (k8s Client)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2F9E773-9FDA-4A2E-935B-D41B20C3B31F}"/>
              </a:ext>
            </a:extLst>
          </p:cNvPr>
          <p:cNvCxnSpPr>
            <a:cxnSpLocks/>
          </p:cNvCxnSpPr>
          <p:nvPr/>
        </p:nvCxnSpPr>
        <p:spPr>
          <a:xfrm flipV="1">
            <a:off x="3699461" y="3922045"/>
            <a:ext cx="0" cy="66592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68A2EDAC-80FE-4FC7-B882-6072AB8D05A2}"/>
              </a:ext>
            </a:extLst>
          </p:cNvPr>
          <p:cNvSpPr/>
          <p:nvPr/>
        </p:nvSpPr>
        <p:spPr>
          <a:xfrm>
            <a:off x="3595414" y="4486440"/>
            <a:ext cx="208094" cy="20809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5EBABF8-0598-4006-A530-A0478A4786DA}"/>
              </a:ext>
            </a:extLst>
          </p:cNvPr>
          <p:cNvSpPr txBox="1"/>
          <p:nvPr/>
        </p:nvSpPr>
        <p:spPr>
          <a:xfrm>
            <a:off x="3024846" y="3916306"/>
            <a:ext cx="660758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Service</a:t>
            </a:r>
          </a:p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Account</a:t>
            </a:r>
            <a:endParaRPr lang="ko-KR" altLang="en-US" sz="100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9183BF93-4CEC-4DA2-A605-7585B84E58BB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flipV="1">
            <a:off x="4248453" y="3922045"/>
            <a:ext cx="0" cy="665929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06A92FA1-1196-457E-9296-D1706CAE4055}"/>
              </a:ext>
            </a:extLst>
          </p:cNvPr>
          <p:cNvSpPr/>
          <p:nvPr/>
        </p:nvSpPr>
        <p:spPr>
          <a:xfrm>
            <a:off x="4150305" y="4481414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617AE5FA-E004-43B4-8C84-92E925ED1CC5}"/>
              </a:ext>
            </a:extLst>
          </p:cNvPr>
          <p:cNvCxnSpPr>
            <a:cxnSpLocks/>
          </p:cNvCxnSpPr>
          <p:nvPr/>
        </p:nvCxnSpPr>
        <p:spPr>
          <a:xfrm flipV="1">
            <a:off x="4427984" y="2571750"/>
            <a:ext cx="0" cy="846239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A0AA02E3-CA5C-4FB3-AA81-41118C0D1DE2}"/>
              </a:ext>
            </a:extLst>
          </p:cNvPr>
          <p:cNvCxnSpPr>
            <a:cxnSpLocks/>
          </p:cNvCxnSpPr>
          <p:nvPr/>
        </p:nvCxnSpPr>
        <p:spPr>
          <a:xfrm flipV="1">
            <a:off x="4067944" y="2571750"/>
            <a:ext cx="0" cy="846239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88FC27C3-6EE6-416B-BD87-BDEEA7A3E681}"/>
              </a:ext>
            </a:extLst>
          </p:cNvPr>
          <p:cNvSpPr/>
          <p:nvPr/>
        </p:nvSpPr>
        <p:spPr>
          <a:xfrm>
            <a:off x="3958175" y="3309560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B1ED6542-60DA-4954-81AF-AFFF6FC12401}"/>
              </a:ext>
            </a:extLst>
          </p:cNvPr>
          <p:cNvSpPr/>
          <p:nvPr/>
        </p:nvSpPr>
        <p:spPr>
          <a:xfrm>
            <a:off x="4323937" y="2463321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98B92B5-2833-41D8-8B04-ED673EEB9865}"/>
              </a:ext>
            </a:extLst>
          </p:cNvPr>
          <p:cNvSpPr txBox="1"/>
          <p:nvPr/>
        </p:nvSpPr>
        <p:spPr>
          <a:xfrm>
            <a:off x="3455768" y="2678310"/>
            <a:ext cx="652743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045A945-FF71-4C47-8F7D-14AF5770C08B}"/>
              </a:ext>
            </a:extLst>
          </p:cNvPr>
          <p:cNvSpPr txBox="1"/>
          <p:nvPr/>
        </p:nvSpPr>
        <p:spPr>
          <a:xfrm>
            <a:off x="4386671" y="2717870"/>
            <a:ext cx="950902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Mutated 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28EAF5A8-C60E-40F7-94C8-8F58DAD6DF0D}"/>
              </a:ext>
            </a:extLst>
          </p:cNvPr>
          <p:cNvCxnSpPr>
            <a:cxnSpLocks/>
          </p:cNvCxnSpPr>
          <p:nvPr/>
        </p:nvCxnSpPr>
        <p:spPr>
          <a:xfrm flipH="1">
            <a:off x="5256567" y="3470359"/>
            <a:ext cx="1036419" cy="0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FF2E83FC-E21A-4B8E-ACB2-8C2262D7A51C}"/>
              </a:ext>
            </a:extLst>
          </p:cNvPr>
          <p:cNvSpPr/>
          <p:nvPr/>
        </p:nvSpPr>
        <p:spPr>
          <a:xfrm>
            <a:off x="5137502" y="3371768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E68AA666-0964-483D-8949-4F48C39CAF63}"/>
              </a:ext>
            </a:extLst>
          </p:cNvPr>
          <p:cNvCxnSpPr>
            <a:cxnSpLocks/>
            <a:stCxn id="66" idx="2"/>
            <a:endCxn id="65" idx="0"/>
          </p:cNvCxnSpPr>
          <p:nvPr/>
        </p:nvCxnSpPr>
        <p:spPr>
          <a:xfrm>
            <a:off x="7301098" y="2715363"/>
            <a:ext cx="0" cy="702626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3DFA7201-E3B5-49D1-B65F-1ABC5EFDFCA6}"/>
              </a:ext>
            </a:extLst>
          </p:cNvPr>
          <p:cNvCxnSpPr>
            <a:cxnSpLocks/>
          </p:cNvCxnSpPr>
          <p:nvPr/>
        </p:nvCxnSpPr>
        <p:spPr>
          <a:xfrm flipH="1" flipV="1">
            <a:off x="5004048" y="1419622"/>
            <a:ext cx="2044533" cy="63177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8C531752-C3E2-4741-8EB6-DCC5E0042A5F}"/>
              </a:ext>
            </a:extLst>
          </p:cNvPr>
          <p:cNvCxnSpPr>
            <a:cxnSpLocks/>
            <a:stCxn id="57" idx="2"/>
            <a:endCxn id="66" idx="0"/>
          </p:cNvCxnSpPr>
          <p:nvPr/>
        </p:nvCxnSpPr>
        <p:spPr>
          <a:xfrm>
            <a:off x="5400581" y="1419622"/>
            <a:ext cx="1900517" cy="63177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>
            <a:extLst>
              <a:ext uri="{FF2B5EF4-FFF2-40B4-BE49-F238E27FC236}">
                <a16:creationId xmlns:a16="http://schemas.microsoft.com/office/drawing/2014/main" id="{F4E99537-40FF-4B90-BB3D-A60A963AD5C0}"/>
              </a:ext>
            </a:extLst>
          </p:cNvPr>
          <p:cNvSpPr/>
          <p:nvPr/>
        </p:nvSpPr>
        <p:spPr>
          <a:xfrm>
            <a:off x="5323896" y="1306786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5BA71101-B25B-4AEC-B6E1-2F533E214A03}"/>
              </a:ext>
            </a:extLst>
          </p:cNvPr>
          <p:cNvCxnSpPr>
            <a:cxnSpLocks/>
            <a:stCxn id="66" idx="0"/>
            <a:endCxn id="58" idx="2"/>
          </p:cNvCxnSpPr>
          <p:nvPr/>
        </p:nvCxnSpPr>
        <p:spPr>
          <a:xfrm flipV="1">
            <a:off x="7301098" y="1422592"/>
            <a:ext cx="488233" cy="62880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타원 102">
            <a:extLst>
              <a:ext uri="{FF2B5EF4-FFF2-40B4-BE49-F238E27FC236}">
                <a16:creationId xmlns:a16="http://schemas.microsoft.com/office/drawing/2014/main" id="{F3167E06-D7D9-4850-85D9-0C617B18F2AA}"/>
              </a:ext>
            </a:extLst>
          </p:cNvPr>
          <p:cNvSpPr/>
          <p:nvPr/>
        </p:nvSpPr>
        <p:spPr>
          <a:xfrm>
            <a:off x="7316234" y="1779662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E699AFBD-CFBA-4CEE-B82C-BB02505CBE39}"/>
              </a:ext>
            </a:extLst>
          </p:cNvPr>
          <p:cNvSpPr/>
          <p:nvPr/>
        </p:nvSpPr>
        <p:spPr>
          <a:xfrm>
            <a:off x="6372200" y="2131583"/>
            <a:ext cx="1862084" cy="287573"/>
          </a:xfrm>
          <a:prstGeom prst="roundRect">
            <a:avLst>
              <a:gd name="adj" fmla="val 159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AWS SA Token</a:t>
            </a:r>
            <a:endParaRPr lang="ko-KR" altLang="en-US" sz="1100" b="1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2C9551E3-6696-4F62-998F-CE014C2403F9}"/>
              </a:ext>
            </a:extLst>
          </p:cNvPr>
          <p:cNvSpPr/>
          <p:nvPr/>
        </p:nvSpPr>
        <p:spPr>
          <a:xfrm>
            <a:off x="6804248" y="1952032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B10E519-9CB1-4CC9-AE88-42A70E172D3B}"/>
              </a:ext>
            </a:extLst>
          </p:cNvPr>
          <p:cNvSpPr txBox="1"/>
          <p:nvPr/>
        </p:nvSpPr>
        <p:spPr>
          <a:xfrm>
            <a:off x="5295725" y="2910462"/>
            <a:ext cx="950902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Mutated 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5C471B6A-AD3C-4C5F-A004-0D13CB18A4E9}"/>
              </a:ext>
            </a:extLst>
          </p:cNvPr>
          <p:cNvSpPr/>
          <p:nvPr/>
        </p:nvSpPr>
        <p:spPr>
          <a:xfrm>
            <a:off x="7197051" y="3309560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5</a:t>
            </a:r>
            <a:endParaRPr lang="ko-KR" altLang="en-US" sz="110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D7D4E97-5138-4A62-872F-C23C755EDB61}"/>
              </a:ext>
            </a:extLst>
          </p:cNvPr>
          <p:cNvSpPr txBox="1"/>
          <p:nvPr/>
        </p:nvSpPr>
        <p:spPr>
          <a:xfrm>
            <a:off x="6667247" y="2779007"/>
            <a:ext cx="678391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Mutated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B27CD7DB-FC8F-4C11-B2A9-F1D2E1020353}"/>
              </a:ext>
            </a:extLst>
          </p:cNvPr>
          <p:cNvCxnSpPr>
            <a:cxnSpLocks/>
            <a:stCxn id="65" idx="1"/>
            <a:endCxn id="56" idx="3"/>
          </p:cNvCxnSpPr>
          <p:nvPr/>
        </p:nvCxnSpPr>
        <p:spPr>
          <a:xfrm flipH="1">
            <a:off x="5256565" y="3670017"/>
            <a:ext cx="1036421" cy="0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타원 121">
            <a:extLst>
              <a:ext uri="{FF2B5EF4-FFF2-40B4-BE49-F238E27FC236}">
                <a16:creationId xmlns:a16="http://schemas.microsoft.com/office/drawing/2014/main" id="{72E0FE82-FF3B-4BD1-A5ED-EE0B940BDF7C}"/>
              </a:ext>
            </a:extLst>
          </p:cNvPr>
          <p:cNvSpPr/>
          <p:nvPr/>
        </p:nvSpPr>
        <p:spPr>
          <a:xfrm>
            <a:off x="6193174" y="3565970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AE4D792E-5F64-4D4F-A3E0-7E9290D7A926}"/>
              </a:ext>
            </a:extLst>
          </p:cNvPr>
          <p:cNvCxnSpPr>
            <a:cxnSpLocks/>
          </p:cNvCxnSpPr>
          <p:nvPr/>
        </p:nvCxnSpPr>
        <p:spPr>
          <a:xfrm flipH="1" flipV="1">
            <a:off x="2653932" y="2715766"/>
            <a:ext cx="586409" cy="826528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7DD76318-11C9-4637-9AA8-3506ECA4A8EA}"/>
              </a:ext>
            </a:extLst>
          </p:cNvPr>
          <p:cNvSpPr txBox="1"/>
          <p:nvPr/>
        </p:nvSpPr>
        <p:spPr>
          <a:xfrm>
            <a:off x="5724128" y="1774281"/>
            <a:ext cx="73609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SA Token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B66F878-F03F-46C1-83B3-D5943E82E897}"/>
              </a:ext>
            </a:extLst>
          </p:cNvPr>
          <p:cNvSpPr txBox="1"/>
          <p:nvPr/>
        </p:nvSpPr>
        <p:spPr>
          <a:xfrm>
            <a:off x="5720669" y="1384205"/>
            <a:ext cx="83228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Credentials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8DE7051-1232-4656-90F5-5A111403C004}"/>
              </a:ext>
            </a:extLst>
          </p:cNvPr>
          <p:cNvSpPr txBox="1"/>
          <p:nvPr/>
        </p:nvSpPr>
        <p:spPr>
          <a:xfrm>
            <a:off x="7621186" y="1502775"/>
            <a:ext cx="94288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Request with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Credentials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652AD4D-2EF7-49A2-940F-F9FC852D59E9}"/>
              </a:ext>
            </a:extLst>
          </p:cNvPr>
          <p:cNvSpPr txBox="1"/>
          <p:nvPr/>
        </p:nvSpPr>
        <p:spPr>
          <a:xfrm>
            <a:off x="5403127" y="3458071"/>
            <a:ext cx="73609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C6E6535-C5B3-48AA-945A-1A1CF8D24F48}"/>
              </a:ext>
            </a:extLst>
          </p:cNvPr>
          <p:cNvSpPr txBox="1"/>
          <p:nvPr/>
        </p:nvSpPr>
        <p:spPr>
          <a:xfrm>
            <a:off x="3058861" y="3031781"/>
            <a:ext cx="73609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970A51CE-D9AC-4451-9033-5EEBE3485E14}"/>
              </a:ext>
            </a:extLst>
          </p:cNvPr>
          <p:cNvSpPr/>
          <p:nvPr/>
        </p:nvSpPr>
        <p:spPr>
          <a:xfrm>
            <a:off x="3136351" y="3431891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4311362C-A49D-4666-A728-71CF6DB3FF38}"/>
              </a:ext>
            </a:extLst>
          </p:cNvPr>
          <p:cNvCxnSpPr>
            <a:cxnSpLocks/>
          </p:cNvCxnSpPr>
          <p:nvPr/>
        </p:nvCxnSpPr>
        <p:spPr>
          <a:xfrm flipH="1" flipV="1">
            <a:off x="2653932" y="2970922"/>
            <a:ext cx="586409" cy="826528"/>
          </a:xfrm>
          <a:prstGeom prst="straightConnector1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타원 143">
            <a:extLst>
              <a:ext uri="{FF2B5EF4-FFF2-40B4-BE49-F238E27FC236}">
                <a16:creationId xmlns:a16="http://schemas.microsoft.com/office/drawing/2014/main" id="{F7C54B1E-2594-45CB-A143-ADBD54FE41A8}"/>
              </a:ext>
            </a:extLst>
          </p:cNvPr>
          <p:cNvSpPr/>
          <p:nvPr/>
        </p:nvSpPr>
        <p:spPr>
          <a:xfrm>
            <a:off x="2495744" y="2862057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8D189832-DD63-4BC9-B15F-DBA0EC4CDE39}"/>
              </a:ext>
            </a:extLst>
          </p:cNvPr>
          <p:cNvCxnSpPr>
            <a:cxnSpLocks/>
          </p:cNvCxnSpPr>
          <p:nvPr/>
        </p:nvCxnSpPr>
        <p:spPr>
          <a:xfrm flipH="1">
            <a:off x="5256567" y="3876181"/>
            <a:ext cx="1036419" cy="0"/>
          </a:xfrm>
          <a:prstGeom prst="straightConnector1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타원 155">
            <a:extLst>
              <a:ext uri="{FF2B5EF4-FFF2-40B4-BE49-F238E27FC236}">
                <a16:creationId xmlns:a16="http://schemas.microsoft.com/office/drawing/2014/main" id="{710D55AC-D869-484F-9BF2-5278B069B0CF}"/>
              </a:ext>
            </a:extLst>
          </p:cNvPr>
          <p:cNvSpPr/>
          <p:nvPr/>
        </p:nvSpPr>
        <p:spPr>
          <a:xfrm>
            <a:off x="5141085" y="3773755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F772D9B-98B2-49E2-A7FA-B2D3F2C40E5C}"/>
              </a:ext>
            </a:extLst>
          </p:cNvPr>
          <p:cNvSpPr txBox="1"/>
          <p:nvPr/>
        </p:nvSpPr>
        <p:spPr>
          <a:xfrm>
            <a:off x="5403128" y="3870776"/>
            <a:ext cx="73609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EEF060C-56FB-439B-A8BC-F28BE24F26EB}"/>
              </a:ext>
            </a:extLst>
          </p:cNvPr>
          <p:cNvSpPr txBox="1"/>
          <p:nvPr/>
        </p:nvSpPr>
        <p:spPr>
          <a:xfrm>
            <a:off x="4228437" y="3917550"/>
            <a:ext cx="652743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959D2C3-1ABC-440D-8138-D7D403BE60F9}"/>
              </a:ext>
            </a:extLst>
          </p:cNvPr>
          <p:cNvSpPr txBox="1"/>
          <p:nvPr/>
        </p:nvSpPr>
        <p:spPr>
          <a:xfrm>
            <a:off x="2475476" y="3581063"/>
            <a:ext cx="73610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</p:txBody>
      </p: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1A11A6EA-C533-4107-8465-9DFC7BD2C343}"/>
              </a:ext>
            </a:extLst>
          </p:cNvPr>
          <p:cNvCxnSpPr>
            <a:cxnSpLocks/>
          </p:cNvCxnSpPr>
          <p:nvPr/>
        </p:nvCxnSpPr>
        <p:spPr>
          <a:xfrm>
            <a:off x="7740352" y="2419156"/>
            <a:ext cx="0" cy="1012735"/>
          </a:xfrm>
          <a:prstGeom prst="straightConnector1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F6A31C68-7D55-47C1-857C-15841B5DF84F}"/>
              </a:ext>
            </a:extLst>
          </p:cNvPr>
          <p:cNvSpPr txBox="1"/>
          <p:nvPr/>
        </p:nvSpPr>
        <p:spPr>
          <a:xfrm>
            <a:off x="7706636" y="2811370"/>
            <a:ext cx="73609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Inject</a:t>
            </a:r>
          </a:p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9542EE46-3292-4531-8002-3F9FD015D4EC}"/>
              </a:ext>
            </a:extLst>
          </p:cNvPr>
          <p:cNvSpPr/>
          <p:nvPr/>
        </p:nvSpPr>
        <p:spPr>
          <a:xfrm>
            <a:off x="7636306" y="3313942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5</a:t>
            </a:r>
            <a:endParaRPr lang="ko-KR" altLang="en-US" sz="1100"/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27B18424-54D8-472C-9DA4-0FA22A5654DF}"/>
              </a:ext>
            </a:extLst>
          </p:cNvPr>
          <p:cNvCxnSpPr>
            <a:cxnSpLocks/>
          </p:cNvCxnSpPr>
          <p:nvPr/>
        </p:nvCxnSpPr>
        <p:spPr>
          <a:xfrm>
            <a:off x="5436096" y="4681539"/>
            <a:ext cx="374194" cy="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B14DF2C7-3C99-401D-913D-9CB412A0D702}"/>
              </a:ext>
            </a:extLst>
          </p:cNvPr>
          <p:cNvSpPr txBox="1"/>
          <p:nvPr/>
        </p:nvSpPr>
        <p:spPr>
          <a:xfrm>
            <a:off x="5806860" y="4561625"/>
            <a:ext cx="139814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00"/>
              <a:t>Create Service Account</a:t>
            </a:r>
            <a:endParaRPr lang="ko-KR" altLang="en-US" sz="900"/>
          </a:p>
        </p:txBody>
      </p: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0FD39B26-DD32-4BF2-BB2A-4C77D38C9D83}"/>
              </a:ext>
            </a:extLst>
          </p:cNvPr>
          <p:cNvCxnSpPr>
            <a:cxnSpLocks/>
          </p:cNvCxnSpPr>
          <p:nvPr/>
        </p:nvCxnSpPr>
        <p:spPr>
          <a:xfrm>
            <a:off x="5436096" y="4913217"/>
            <a:ext cx="374194" cy="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3F8955B8-E538-49CA-8996-1874D254F6F1}"/>
              </a:ext>
            </a:extLst>
          </p:cNvPr>
          <p:cNvSpPr txBox="1"/>
          <p:nvPr/>
        </p:nvSpPr>
        <p:spPr>
          <a:xfrm>
            <a:off x="5806860" y="4793303"/>
            <a:ext cx="766557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00"/>
              <a:t>Create Pod</a:t>
            </a:r>
            <a:endParaRPr lang="ko-KR" altLang="en-US" sz="900"/>
          </a:p>
        </p:txBody>
      </p: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3E4589F8-CBBE-4D57-94B9-65F3285F6E86}"/>
              </a:ext>
            </a:extLst>
          </p:cNvPr>
          <p:cNvCxnSpPr>
            <a:cxnSpLocks/>
          </p:cNvCxnSpPr>
          <p:nvPr/>
        </p:nvCxnSpPr>
        <p:spPr>
          <a:xfrm>
            <a:off x="7236296" y="4676755"/>
            <a:ext cx="374194" cy="1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9D53839-2EBC-4704-8DA1-499975962DD5}"/>
              </a:ext>
            </a:extLst>
          </p:cNvPr>
          <p:cNvSpPr txBox="1"/>
          <p:nvPr/>
        </p:nvSpPr>
        <p:spPr>
          <a:xfrm>
            <a:off x="7607060" y="4556841"/>
            <a:ext cx="144623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00"/>
              <a:t>Create/Rotate SA Token</a:t>
            </a:r>
            <a:endParaRPr lang="ko-KR" altLang="en-US" sz="900"/>
          </a:p>
        </p:txBody>
      </p: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B44A8906-50BD-48BB-A504-365B907B63BA}"/>
              </a:ext>
            </a:extLst>
          </p:cNvPr>
          <p:cNvCxnSpPr>
            <a:cxnSpLocks/>
          </p:cNvCxnSpPr>
          <p:nvPr/>
        </p:nvCxnSpPr>
        <p:spPr>
          <a:xfrm>
            <a:off x="7236296" y="4920414"/>
            <a:ext cx="374194" cy="1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4A92B1C6-5EA6-436D-930A-BD4AF14DF852}"/>
              </a:ext>
            </a:extLst>
          </p:cNvPr>
          <p:cNvSpPr txBox="1"/>
          <p:nvPr/>
        </p:nvSpPr>
        <p:spPr>
          <a:xfrm>
            <a:off x="7607060" y="4800500"/>
            <a:ext cx="736099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00"/>
              <a:t>Use Token</a:t>
            </a:r>
            <a:endParaRPr lang="ko-KR" altLang="en-US" sz="90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FDD5BB8-91D5-4A92-8555-61FBAC8A200D}"/>
              </a:ext>
            </a:extLst>
          </p:cNvPr>
          <p:cNvCxnSpPr>
            <a:cxnSpLocks/>
            <a:stCxn id="57" idx="1"/>
            <a:endCxn id="53" idx="3"/>
          </p:cNvCxnSpPr>
          <p:nvPr/>
        </p:nvCxnSpPr>
        <p:spPr>
          <a:xfrm flipH="1">
            <a:off x="3974438" y="1203598"/>
            <a:ext cx="465273" cy="0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C4B425C5-FD97-4458-B4DA-09D2ECEED308}"/>
              </a:ext>
            </a:extLst>
          </p:cNvPr>
          <p:cNvSpPr/>
          <p:nvPr/>
        </p:nvSpPr>
        <p:spPr>
          <a:xfrm>
            <a:off x="4098624" y="990544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710B298-144D-46CC-94E6-DE8E8E666590}"/>
              </a:ext>
            </a:extLst>
          </p:cNvPr>
          <p:cNvSpPr txBox="1"/>
          <p:nvPr/>
        </p:nvSpPr>
        <p:spPr>
          <a:xfrm>
            <a:off x="3856684" y="1259446"/>
            <a:ext cx="73609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Verify 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SA Token</a:t>
            </a:r>
            <a:endParaRPr lang="ko-KR" altLang="en-US" sz="1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382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3D7A814-FC3C-4572-A544-F1EC3D78E5EF}"/>
              </a:ext>
            </a:extLst>
          </p:cNvPr>
          <p:cNvSpPr/>
          <p:nvPr/>
        </p:nvSpPr>
        <p:spPr>
          <a:xfrm>
            <a:off x="1691680" y="1150306"/>
            <a:ext cx="388843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https://oidc.eks.&lt;region&gt;.amazonaws.com/id/&lt;id&gt;</a:t>
            </a:r>
            <a:endParaRPr lang="en-US" altLang="ko-KR" sz="1400"/>
          </a:p>
          <a:p>
            <a:pPr algn="ctr"/>
            <a:r>
              <a:rPr lang="en-US" altLang="ko-KR" sz="1400" b="1"/>
              <a:t>AWS EKS OIDC Identity Provider</a:t>
            </a:r>
            <a:endParaRPr lang="ko-KR" altLang="en-US" sz="1400" b="1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0FDB96E6-2149-4CCF-BE68-82CB50955BBF}"/>
              </a:ext>
            </a:extLst>
          </p:cNvPr>
          <p:cNvSpPr/>
          <p:nvPr/>
        </p:nvSpPr>
        <p:spPr>
          <a:xfrm>
            <a:off x="3425003" y="2329080"/>
            <a:ext cx="215628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</a:t>
            </a:r>
            <a:r>
              <a:rPr lang="ko-KR" altLang="en-US" sz="1400" b="1"/>
              <a:t>od </a:t>
            </a:r>
            <a:r>
              <a:rPr lang="en-US" altLang="ko-KR" sz="1400" b="1"/>
              <a:t>I</a:t>
            </a:r>
            <a:r>
              <a:rPr lang="ko-KR" altLang="en-US" sz="1400" b="1"/>
              <a:t>dentity </a:t>
            </a:r>
            <a:r>
              <a:rPr lang="en-US" altLang="ko-KR" sz="1400" b="1"/>
              <a:t>W</a:t>
            </a:r>
            <a:r>
              <a:rPr lang="ko-KR" altLang="en-US" sz="1400" b="1"/>
              <a:t>ebhook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2CE5840-0427-4D9B-9819-4254E0314D78}"/>
              </a:ext>
            </a:extLst>
          </p:cNvPr>
          <p:cNvSpPr/>
          <p:nvPr/>
        </p:nvSpPr>
        <p:spPr>
          <a:xfrm>
            <a:off x="6162480" y="1140948"/>
            <a:ext cx="2081928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AWS Services</a:t>
            </a:r>
            <a:endParaRPr lang="ko-KR" altLang="en-US" sz="140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F2FFECE-A2E7-4297-A450-217C6FD8E690}"/>
              </a:ext>
            </a:extLst>
          </p:cNvPr>
          <p:cNvSpPr/>
          <p:nvPr/>
        </p:nvSpPr>
        <p:spPr>
          <a:xfrm>
            <a:off x="3425003" y="3507854"/>
            <a:ext cx="215628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Pod</a:t>
            </a:r>
            <a:endParaRPr lang="ko-KR" altLang="en-US" sz="140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6E37BFC-C0A5-4F70-AEE2-5F9124151167}"/>
              </a:ext>
            </a:extLst>
          </p:cNvPr>
          <p:cNvSpPr/>
          <p:nvPr/>
        </p:nvSpPr>
        <p:spPr>
          <a:xfrm>
            <a:off x="688699" y="2329080"/>
            <a:ext cx="215628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AWS EKS (k8s) </a:t>
            </a:r>
          </a:p>
          <a:p>
            <a:pPr algn="ctr"/>
            <a:r>
              <a:rPr lang="en-US" altLang="ko-KR" sz="1400"/>
              <a:t>API Server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BFD2B29-0C97-432D-87B6-B068177FDD1A}"/>
              </a:ext>
            </a:extLst>
          </p:cNvPr>
          <p:cNvSpPr/>
          <p:nvPr/>
        </p:nvSpPr>
        <p:spPr>
          <a:xfrm>
            <a:off x="6162480" y="2319722"/>
            <a:ext cx="2081928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AWS STS/IAM</a:t>
            </a:r>
            <a:endParaRPr lang="ko-KR" altLang="en-US" sz="140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9C6788B-84E5-4421-8886-4F82C6A1B227}"/>
              </a:ext>
            </a:extLst>
          </p:cNvPr>
          <p:cNvCxnSpPr>
            <a:cxnSpLocks/>
            <a:stCxn id="47" idx="2"/>
            <a:endCxn id="44" idx="1"/>
          </p:cNvCxnSpPr>
          <p:nvPr/>
        </p:nvCxnSpPr>
        <p:spPr>
          <a:xfrm>
            <a:off x="1766840" y="2833136"/>
            <a:ext cx="1658163" cy="926746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5B48D1E-D833-4215-8230-080F9F3EE690}"/>
              </a:ext>
            </a:extLst>
          </p:cNvPr>
          <p:cNvCxnSpPr>
            <a:cxnSpLocks/>
          </p:cNvCxnSpPr>
          <p:nvPr/>
        </p:nvCxnSpPr>
        <p:spPr>
          <a:xfrm>
            <a:off x="2844981" y="2499742"/>
            <a:ext cx="580022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C6365AFE-66B5-433F-A1B8-99CDD034C192}"/>
              </a:ext>
            </a:extLst>
          </p:cNvPr>
          <p:cNvSpPr/>
          <p:nvPr/>
        </p:nvSpPr>
        <p:spPr>
          <a:xfrm>
            <a:off x="688699" y="3507854"/>
            <a:ext cx="215628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kubectl (k8s Client)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A6148F8-B8C7-45A2-AB90-49DA6AD648D8}"/>
              </a:ext>
            </a:extLst>
          </p:cNvPr>
          <p:cNvCxnSpPr>
            <a:cxnSpLocks/>
            <a:stCxn id="59" idx="0"/>
            <a:endCxn id="47" idx="2"/>
          </p:cNvCxnSpPr>
          <p:nvPr/>
        </p:nvCxnSpPr>
        <p:spPr>
          <a:xfrm flipV="1">
            <a:off x="1766840" y="2833136"/>
            <a:ext cx="0" cy="67471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88BABD45-6362-4259-B96C-E401AF9CE238}"/>
              </a:ext>
            </a:extLst>
          </p:cNvPr>
          <p:cNvCxnSpPr>
            <a:cxnSpLocks/>
          </p:cNvCxnSpPr>
          <p:nvPr/>
        </p:nvCxnSpPr>
        <p:spPr>
          <a:xfrm>
            <a:off x="2844981" y="2643758"/>
            <a:ext cx="580022" cy="0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85E1D308-4AF2-4701-B3FC-D5E616A0DF27}"/>
              </a:ext>
            </a:extLst>
          </p:cNvPr>
          <p:cNvSpPr/>
          <p:nvPr/>
        </p:nvSpPr>
        <p:spPr>
          <a:xfrm>
            <a:off x="1662792" y="3403807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9479DF86-D158-446E-BD2F-A9522C1AFFA8}"/>
              </a:ext>
            </a:extLst>
          </p:cNvPr>
          <p:cNvSpPr/>
          <p:nvPr/>
        </p:nvSpPr>
        <p:spPr>
          <a:xfrm>
            <a:off x="1915634" y="2867712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6</a:t>
            </a:r>
            <a:endParaRPr lang="ko-KR" altLang="en-US" sz="110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122A7FEC-ED1B-4FE8-819D-04B025A9E604}"/>
              </a:ext>
            </a:extLst>
          </p:cNvPr>
          <p:cNvSpPr/>
          <p:nvPr/>
        </p:nvSpPr>
        <p:spPr>
          <a:xfrm>
            <a:off x="2707755" y="2395695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97C435A4-D442-4CBD-B4BD-23AF6147074E}"/>
              </a:ext>
            </a:extLst>
          </p:cNvPr>
          <p:cNvSpPr/>
          <p:nvPr/>
        </p:nvSpPr>
        <p:spPr>
          <a:xfrm>
            <a:off x="3320956" y="2541789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32D1DC52-7430-4118-A747-D0BFB655962C}"/>
              </a:ext>
            </a:extLst>
          </p:cNvPr>
          <p:cNvSpPr/>
          <p:nvPr/>
        </p:nvSpPr>
        <p:spPr>
          <a:xfrm>
            <a:off x="4219890" y="2211710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6576F18F-E536-46CA-997E-87904C76316A}"/>
              </a:ext>
            </a:extLst>
          </p:cNvPr>
          <p:cNvSpPr/>
          <p:nvPr/>
        </p:nvSpPr>
        <p:spPr>
          <a:xfrm>
            <a:off x="3744721" y="1564933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CEE858E5-8AA7-462E-A6C6-69013D6018FA}"/>
              </a:ext>
            </a:extLst>
          </p:cNvPr>
          <p:cNvCxnSpPr>
            <a:cxnSpLocks/>
          </p:cNvCxnSpPr>
          <p:nvPr/>
        </p:nvCxnSpPr>
        <p:spPr>
          <a:xfrm flipV="1">
            <a:off x="5574687" y="2823779"/>
            <a:ext cx="1411560" cy="814572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82CF4214-DF0B-44E3-8BF4-4116C0E99FC1}"/>
              </a:ext>
            </a:extLst>
          </p:cNvPr>
          <p:cNvCxnSpPr>
            <a:cxnSpLocks/>
          </p:cNvCxnSpPr>
          <p:nvPr/>
        </p:nvCxnSpPr>
        <p:spPr>
          <a:xfrm flipV="1">
            <a:off x="5569045" y="2823778"/>
            <a:ext cx="1849250" cy="1067152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E457D12B-14E9-4076-B766-D7D09CCF16FD}"/>
              </a:ext>
            </a:extLst>
          </p:cNvPr>
          <p:cNvCxnSpPr>
            <a:cxnSpLocks/>
            <a:stCxn id="44" idx="0"/>
            <a:endCxn id="43" idx="2"/>
          </p:cNvCxnSpPr>
          <p:nvPr/>
        </p:nvCxnSpPr>
        <p:spPr>
          <a:xfrm flipV="1">
            <a:off x="4503144" y="1645004"/>
            <a:ext cx="2700300" cy="186285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타원 129">
            <a:extLst>
              <a:ext uri="{FF2B5EF4-FFF2-40B4-BE49-F238E27FC236}">
                <a16:creationId xmlns:a16="http://schemas.microsoft.com/office/drawing/2014/main" id="{FC0476CB-AA75-4B94-9C39-724D0E33DEFE}"/>
              </a:ext>
            </a:extLst>
          </p:cNvPr>
          <p:cNvSpPr/>
          <p:nvPr/>
        </p:nvSpPr>
        <p:spPr>
          <a:xfrm>
            <a:off x="5464998" y="3531339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5C93BE35-629E-4E16-8466-5A8AF93BED34}"/>
              </a:ext>
            </a:extLst>
          </p:cNvPr>
          <p:cNvSpPr/>
          <p:nvPr/>
        </p:nvSpPr>
        <p:spPr>
          <a:xfrm>
            <a:off x="7314248" y="2727321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DFFD9A8E-059B-4F6A-856B-213B42A8B8DF}"/>
              </a:ext>
            </a:extLst>
          </p:cNvPr>
          <p:cNvSpPr/>
          <p:nvPr/>
        </p:nvSpPr>
        <p:spPr>
          <a:xfrm>
            <a:off x="4424034" y="3404660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8C65836-7A91-4C5C-B03B-FDCBD9CD6ED8}"/>
              </a:ext>
            </a:extLst>
          </p:cNvPr>
          <p:cNvSpPr txBox="1"/>
          <p:nvPr/>
        </p:nvSpPr>
        <p:spPr>
          <a:xfrm>
            <a:off x="1001813" y="2979822"/>
            <a:ext cx="83388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 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 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47C64FA-2C15-43F1-AD84-A52DB2340C51}"/>
              </a:ext>
            </a:extLst>
          </p:cNvPr>
          <p:cNvSpPr txBox="1"/>
          <p:nvPr/>
        </p:nvSpPr>
        <p:spPr>
          <a:xfrm>
            <a:off x="2732254" y="1995686"/>
            <a:ext cx="83388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 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46A33C9-628B-4E5A-9375-F10969E60B56}"/>
              </a:ext>
            </a:extLst>
          </p:cNvPr>
          <p:cNvSpPr txBox="1"/>
          <p:nvPr/>
        </p:nvSpPr>
        <p:spPr>
          <a:xfrm>
            <a:off x="2923897" y="1608188"/>
            <a:ext cx="70884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ID Token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B11BA11-9885-4D46-9FEF-09A6A9CAA034}"/>
              </a:ext>
            </a:extLst>
          </p:cNvPr>
          <p:cNvSpPr txBox="1"/>
          <p:nvPr/>
        </p:nvSpPr>
        <p:spPr>
          <a:xfrm>
            <a:off x="4072132" y="1614806"/>
            <a:ext cx="70884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ID Token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F357FE5-36F0-41D4-91C4-BD47505AB0E4}"/>
              </a:ext>
            </a:extLst>
          </p:cNvPr>
          <p:cNvSpPr txBox="1"/>
          <p:nvPr/>
        </p:nvSpPr>
        <p:spPr>
          <a:xfrm>
            <a:off x="2730005" y="2665824"/>
            <a:ext cx="833883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Mutated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 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A6CE7B2-F373-42B2-814B-329A0F50516E}"/>
              </a:ext>
            </a:extLst>
          </p:cNvPr>
          <p:cNvSpPr txBox="1"/>
          <p:nvPr/>
        </p:nvSpPr>
        <p:spPr>
          <a:xfrm>
            <a:off x="2866261" y="3611800"/>
            <a:ext cx="5613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09199DA-B8EA-4484-A0F1-FF79C4CB1ABF}"/>
              </a:ext>
            </a:extLst>
          </p:cNvPr>
          <p:cNvSpPr txBox="1"/>
          <p:nvPr/>
        </p:nvSpPr>
        <p:spPr>
          <a:xfrm>
            <a:off x="5220072" y="3291830"/>
            <a:ext cx="70884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ID Token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9F1D2AA-8D1D-4AD5-B7B9-813E9DE34EE0}"/>
              </a:ext>
            </a:extLst>
          </p:cNvPr>
          <p:cNvSpPr txBox="1"/>
          <p:nvPr/>
        </p:nvSpPr>
        <p:spPr>
          <a:xfrm>
            <a:off x="7136277" y="2921879"/>
            <a:ext cx="83228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Credentials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3FA234C-EA5C-4639-B74C-BD3869DD8227}"/>
              </a:ext>
            </a:extLst>
          </p:cNvPr>
          <p:cNvSpPr txBox="1"/>
          <p:nvPr/>
        </p:nvSpPr>
        <p:spPr>
          <a:xfrm>
            <a:off x="3917145" y="3014830"/>
            <a:ext cx="94288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Request with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Credentials</a:t>
            </a:r>
            <a:endParaRPr lang="ko-KR" altLang="en-US" sz="1000">
              <a:solidFill>
                <a:schemeClr val="tx2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321DBD6-0FBD-4E11-AA5F-DEC0550FF1A0}"/>
              </a:ext>
            </a:extLst>
          </p:cNvPr>
          <p:cNvCxnSpPr>
            <a:cxnSpLocks/>
          </p:cNvCxnSpPr>
          <p:nvPr/>
        </p:nvCxnSpPr>
        <p:spPr>
          <a:xfrm flipV="1">
            <a:off x="1001813" y="2833136"/>
            <a:ext cx="0" cy="674718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1DBEEB5C-40CF-4618-9F59-686C02BE169E}"/>
              </a:ext>
            </a:extLst>
          </p:cNvPr>
          <p:cNvSpPr/>
          <p:nvPr/>
        </p:nvSpPr>
        <p:spPr>
          <a:xfrm>
            <a:off x="897766" y="3403807"/>
            <a:ext cx="208094" cy="20809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E04B739-4C8F-4DAE-BA22-322B8F242CB1}"/>
              </a:ext>
            </a:extLst>
          </p:cNvPr>
          <p:cNvSpPr txBox="1"/>
          <p:nvPr/>
        </p:nvSpPr>
        <p:spPr>
          <a:xfrm>
            <a:off x="333382" y="2889895"/>
            <a:ext cx="660757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Service</a:t>
            </a:r>
          </a:p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Account</a:t>
            </a:r>
            <a:endParaRPr lang="ko-KR" altLang="en-US" sz="100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08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33426</TotalTime>
  <Words>671</Words>
  <Application>Microsoft Office PowerPoint</Application>
  <PresentationFormat>화면 슬라이드 쇼(16:9)</PresentationFormat>
  <Paragraphs>272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AWS EKS Component Network</vt:lpstr>
      <vt:lpstr>AWS EKS Pod Network</vt:lpstr>
      <vt:lpstr>AWS EKS CLB/NLB</vt:lpstr>
      <vt:lpstr>AWS EKS ALB</vt:lpstr>
      <vt:lpstr>PowerPoint 프레젠테이션</vt:lpstr>
      <vt:lpstr>AWS EKS Pod Network</vt:lpstr>
      <vt:lpstr>AWS EKS Pod Network</vt:lpstr>
      <vt:lpstr>AWS</vt:lpstr>
      <vt:lpstr>AWS</vt:lpstr>
      <vt:lpstr>AWS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5141</cp:revision>
  <dcterms:created xsi:type="dcterms:W3CDTF">2006-10-05T04:04:58Z</dcterms:created>
  <dcterms:modified xsi:type="dcterms:W3CDTF">2021-05-13T16:46:30Z</dcterms:modified>
</cp:coreProperties>
</file>