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62" r:id="rId2"/>
    <p:sldId id="364" r:id="rId3"/>
    <p:sldId id="363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3031" autoAdjust="0"/>
  </p:normalViewPr>
  <p:slideViewPr>
    <p:cSldViewPr>
      <p:cViewPr>
        <p:scale>
          <a:sx n="125" d="100"/>
          <a:sy n="125" d="100"/>
        </p:scale>
        <p:origin x="3156" y="360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7F929-A4E0-49DA-A87A-869BFE4EF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Argo CD Architecture</a:t>
            </a:r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1CB981A1-61C8-4B78-BBB1-80DAF9D16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632" y="1073347"/>
            <a:ext cx="683472" cy="789740"/>
          </a:xfrm>
          <a:prstGeom prst="rect">
            <a:avLst/>
          </a:prstGeom>
        </p:spPr>
      </p:pic>
      <p:sp>
        <p:nvSpPr>
          <p:cNvPr id="36" name="원통형 35">
            <a:extLst>
              <a:ext uri="{FF2B5EF4-FFF2-40B4-BE49-F238E27FC236}">
                <a16:creationId xmlns:a16="http://schemas.microsoft.com/office/drawing/2014/main" id="{09918093-9A9B-4743-BB58-59DE3C842E26}"/>
              </a:ext>
            </a:extLst>
          </p:cNvPr>
          <p:cNvSpPr/>
          <p:nvPr/>
        </p:nvSpPr>
        <p:spPr>
          <a:xfrm>
            <a:off x="543586" y="2289460"/>
            <a:ext cx="1285564" cy="64807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Deployment</a:t>
            </a:r>
          </a:p>
          <a:p>
            <a:pPr algn="ctr"/>
            <a:r>
              <a:rPr lang="en-US" altLang="ko-KR" sz="1200"/>
              <a:t>Git Repo</a:t>
            </a:r>
            <a:endParaRPr lang="ko-KR" altLang="en-US" sz="120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3A46EF5-103E-4773-9641-6A1825A9FCFF}"/>
              </a:ext>
            </a:extLst>
          </p:cNvPr>
          <p:cNvCxnSpPr>
            <a:cxnSpLocks/>
            <a:stCxn id="35" idx="2"/>
            <a:endCxn id="36" idx="1"/>
          </p:cNvCxnSpPr>
          <p:nvPr/>
        </p:nvCxnSpPr>
        <p:spPr>
          <a:xfrm>
            <a:off x="1186368" y="1863087"/>
            <a:ext cx="0" cy="42637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9CF1B2C-4B96-476F-8D6D-5FC7C7D7F937}"/>
              </a:ext>
            </a:extLst>
          </p:cNvPr>
          <p:cNvSpPr txBox="1"/>
          <p:nvPr/>
        </p:nvSpPr>
        <p:spPr>
          <a:xfrm>
            <a:off x="933150" y="1859703"/>
            <a:ext cx="133459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/>
              <a:t>Deployment </a:t>
            </a:r>
          </a:p>
          <a:p>
            <a:pPr algn="ctr"/>
            <a:r>
              <a:rPr lang="en-US" altLang="ko-KR" sz="1000"/>
              <a:t>Config</a:t>
            </a:r>
            <a:endParaRPr lang="ko-KR" altLang="en-US" sz="100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2DDFE2D8-4F26-4AD6-BEDB-AF5D503A1142}"/>
              </a:ext>
            </a:extLst>
          </p:cNvPr>
          <p:cNvSpPr/>
          <p:nvPr/>
        </p:nvSpPr>
        <p:spPr>
          <a:xfrm>
            <a:off x="2411760" y="1923678"/>
            <a:ext cx="4384677" cy="1803571"/>
          </a:xfrm>
          <a:prstGeom prst="roundRect">
            <a:avLst>
              <a:gd name="adj" fmla="val 53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Argo CD</a:t>
            </a:r>
            <a:endParaRPr lang="ko-KR" altLang="en-US" sz="120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D57DB171-0C51-4C45-9A12-729ACCEF56EA}"/>
              </a:ext>
            </a:extLst>
          </p:cNvPr>
          <p:cNvSpPr/>
          <p:nvPr/>
        </p:nvSpPr>
        <p:spPr>
          <a:xfrm>
            <a:off x="2516605" y="2041006"/>
            <a:ext cx="1285564" cy="576064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API Server</a:t>
            </a:r>
            <a:endParaRPr lang="ko-KR" altLang="en-US" sz="120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7E92605-CCB5-4512-98D7-4D195F894B3C}"/>
              </a:ext>
            </a:extLst>
          </p:cNvPr>
          <p:cNvSpPr/>
          <p:nvPr/>
        </p:nvSpPr>
        <p:spPr>
          <a:xfrm>
            <a:off x="3964672" y="2828953"/>
            <a:ext cx="1285564" cy="576064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Redis</a:t>
            </a:r>
            <a:endParaRPr lang="ko-KR" altLang="en-US" sz="120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C00B3C2-24EF-4AD7-8D90-E8B421C5C003}"/>
              </a:ext>
            </a:extLst>
          </p:cNvPr>
          <p:cNvSpPr/>
          <p:nvPr/>
        </p:nvSpPr>
        <p:spPr>
          <a:xfrm>
            <a:off x="3964672" y="2036387"/>
            <a:ext cx="1285564" cy="576064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Repo Server</a:t>
            </a:r>
            <a:endParaRPr lang="ko-KR" altLang="en-US" sz="120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216D78BA-91EC-427E-A36F-4EFD2F2A5945}"/>
              </a:ext>
            </a:extLst>
          </p:cNvPr>
          <p:cNvSpPr/>
          <p:nvPr/>
        </p:nvSpPr>
        <p:spPr>
          <a:xfrm>
            <a:off x="2516605" y="2828953"/>
            <a:ext cx="1285564" cy="576064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Dex Server</a:t>
            </a:r>
            <a:endParaRPr lang="ko-KR" altLang="en-US" sz="12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DAC6DAF6-9B0F-475A-BE36-497DFB829179}"/>
              </a:ext>
            </a:extLst>
          </p:cNvPr>
          <p:cNvSpPr/>
          <p:nvPr/>
        </p:nvSpPr>
        <p:spPr>
          <a:xfrm>
            <a:off x="5412739" y="2458890"/>
            <a:ext cx="1285564" cy="576064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Application Controller</a:t>
            </a:r>
            <a:endParaRPr lang="ko-KR" altLang="en-US" sz="120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029BA50-E34F-4F03-B7F4-D8F099A52806}"/>
              </a:ext>
            </a:extLst>
          </p:cNvPr>
          <p:cNvCxnSpPr>
            <a:cxnSpLocks/>
            <a:stCxn id="36" idx="4"/>
            <a:endCxn id="41" idx="1"/>
          </p:cNvCxnSpPr>
          <p:nvPr/>
        </p:nvCxnSpPr>
        <p:spPr>
          <a:xfrm flipV="1">
            <a:off x="1829150" y="2329038"/>
            <a:ext cx="687455" cy="28445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F5A08B9-2DEE-4702-95A0-AA4E29842F06}"/>
              </a:ext>
            </a:extLst>
          </p:cNvPr>
          <p:cNvSpPr/>
          <p:nvPr/>
        </p:nvSpPr>
        <p:spPr>
          <a:xfrm>
            <a:off x="7236296" y="1635646"/>
            <a:ext cx="1285564" cy="576064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K8s Cluster </a:t>
            </a:r>
          </a:p>
          <a:p>
            <a:pPr algn="ctr"/>
            <a:r>
              <a:rPr lang="en-US" altLang="ko-KR" sz="1200"/>
              <a:t>API Server A</a:t>
            </a:r>
            <a:endParaRPr lang="ko-KR" altLang="en-US" sz="120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9E9F530-A8B6-4A2A-94BB-BBE7906E551A}"/>
              </a:ext>
            </a:extLst>
          </p:cNvPr>
          <p:cNvCxnSpPr>
            <a:cxnSpLocks/>
            <a:stCxn id="109" idx="3"/>
            <a:endCxn id="41" idx="1"/>
          </p:cNvCxnSpPr>
          <p:nvPr/>
        </p:nvCxnSpPr>
        <p:spPr>
          <a:xfrm flipV="1">
            <a:off x="1832538" y="2329038"/>
            <a:ext cx="684067" cy="106167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00A067FE-A659-4198-B5A8-C7EF8127C9E5}"/>
              </a:ext>
            </a:extLst>
          </p:cNvPr>
          <p:cNvSpPr/>
          <p:nvPr/>
        </p:nvSpPr>
        <p:spPr>
          <a:xfrm>
            <a:off x="7236296" y="2458890"/>
            <a:ext cx="1285564" cy="576064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K8s Cluster </a:t>
            </a:r>
          </a:p>
          <a:p>
            <a:pPr algn="ctr"/>
            <a:r>
              <a:rPr lang="en-US" altLang="ko-KR" sz="1200"/>
              <a:t>API Server B</a:t>
            </a:r>
            <a:endParaRPr lang="ko-KR" altLang="en-US" sz="120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688F622D-2677-40C8-AD32-988E4908C5BB}"/>
              </a:ext>
            </a:extLst>
          </p:cNvPr>
          <p:cNvCxnSpPr>
            <a:cxnSpLocks/>
            <a:stCxn id="45" idx="3"/>
            <a:endCxn id="48" idx="1"/>
          </p:cNvCxnSpPr>
          <p:nvPr/>
        </p:nvCxnSpPr>
        <p:spPr>
          <a:xfrm flipV="1">
            <a:off x="6698303" y="1923678"/>
            <a:ext cx="537993" cy="8232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312450E1-F178-4DA9-A2E5-7C414FB27383}"/>
              </a:ext>
            </a:extLst>
          </p:cNvPr>
          <p:cNvCxnSpPr>
            <a:cxnSpLocks/>
            <a:stCxn id="111" idx="3"/>
            <a:endCxn id="41" idx="1"/>
          </p:cNvCxnSpPr>
          <p:nvPr/>
        </p:nvCxnSpPr>
        <p:spPr>
          <a:xfrm flipV="1">
            <a:off x="1832538" y="2329038"/>
            <a:ext cx="684067" cy="18028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01B31396-737A-4E5D-8E82-B7D88A252103}"/>
              </a:ext>
            </a:extLst>
          </p:cNvPr>
          <p:cNvSpPr txBox="1"/>
          <p:nvPr/>
        </p:nvSpPr>
        <p:spPr>
          <a:xfrm>
            <a:off x="1433525" y="2099632"/>
            <a:ext cx="133459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/>
              <a:t>Commit</a:t>
            </a:r>
          </a:p>
          <a:p>
            <a:pPr algn="ctr"/>
            <a:r>
              <a:rPr lang="en-US" altLang="ko-KR" sz="1000"/>
              <a:t>Hook</a:t>
            </a:r>
            <a:endParaRPr lang="ko-KR" altLang="en-US" sz="100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38BB693-D0EF-47F3-B4BF-262771F81416}"/>
              </a:ext>
            </a:extLst>
          </p:cNvPr>
          <p:cNvSpPr txBox="1"/>
          <p:nvPr/>
        </p:nvSpPr>
        <p:spPr>
          <a:xfrm rot="17945458">
            <a:off x="1717181" y="3014398"/>
            <a:ext cx="745504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/>
              <a:t>Request</a:t>
            </a:r>
            <a:endParaRPr lang="ko-KR" altLang="en-US" sz="100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4F5EFF3B-CB59-4B06-A82C-236E0DD14346}"/>
              </a:ext>
            </a:extLst>
          </p:cNvPr>
          <p:cNvCxnSpPr>
            <a:cxnSpLocks/>
            <a:stCxn id="45" idx="3"/>
            <a:endCxn id="68" idx="1"/>
          </p:cNvCxnSpPr>
          <p:nvPr/>
        </p:nvCxnSpPr>
        <p:spPr>
          <a:xfrm>
            <a:off x="6698303" y="2746922"/>
            <a:ext cx="53799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8E81A7B5-AA91-49F0-827F-3795A388B959}"/>
              </a:ext>
            </a:extLst>
          </p:cNvPr>
          <p:cNvSpPr/>
          <p:nvPr/>
        </p:nvSpPr>
        <p:spPr>
          <a:xfrm>
            <a:off x="7236296" y="3282134"/>
            <a:ext cx="1285564" cy="576064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K8s Cluster </a:t>
            </a:r>
          </a:p>
          <a:p>
            <a:pPr algn="ctr"/>
            <a:r>
              <a:rPr lang="en-US" altLang="ko-KR" sz="1200"/>
              <a:t>API Server C</a:t>
            </a:r>
            <a:endParaRPr lang="ko-KR" altLang="en-US" sz="1200"/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9EDBAA83-C1CC-46E2-834F-8CFBEFA26A90}"/>
              </a:ext>
            </a:extLst>
          </p:cNvPr>
          <p:cNvCxnSpPr>
            <a:cxnSpLocks/>
            <a:stCxn id="45" idx="3"/>
            <a:endCxn id="95" idx="1"/>
          </p:cNvCxnSpPr>
          <p:nvPr/>
        </p:nvCxnSpPr>
        <p:spPr>
          <a:xfrm>
            <a:off x="6698303" y="2746922"/>
            <a:ext cx="537993" cy="8232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B522297-0791-4686-802B-DAC83E1F11E2}"/>
              </a:ext>
            </a:extLst>
          </p:cNvPr>
          <p:cNvSpPr txBox="1"/>
          <p:nvPr/>
        </p:nvSpPr>
        <p:spPr>
          <a:xfrm>
            <a:off x="6747560" y="2496781"/>
            <a:ext cx="537614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/>
              <a:t>Apply</a:t>
            </a:r>
            <a:endParaRPr lang="ko-KR" altLang="en-US" sz="100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A359833A-4F09-4B54-9DFB-8813BD64DB56}"/>
              </a:ext>
            </a:extLst>
          </p:cNvPr>
          <p:cNvSpPr/>
          <p:nvPr/>
        </p:nvSpPr>
        <p:spPr>
          <a:xfrm>
            <a:off x="546974" y="3102681"/>
            <a:ext cx="1285564" cy="576064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Argo CD CLI</a:t>
            </a:r>
            <a:endParaRPr lang="ko-KR" altLang="en-US" sz="1200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874BF1E6-56D2-461F-AF3E-D61FD55A93BD}"/>
              </a:ext>
            </a:extLst>
          </p:cNvPr>
          <p:cNvSpPr/>
          <p:nvPr/>
        </p:nvSpPr>
        <p:spPr>
          <a:xfrm>
            <a:off x="546974" y="3843894"/>
            <a:ext cx="1285564" cy="576064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CI / Workflow Tool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411330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0440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7F929-A4E0-49DA-A87A-869BFE4EF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GitOps Pipeline</a:t>
            </a:r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604BF0D-C075-4DCD-925D-8B4DAEEF7C30}"/>
              </a:ext>
            </a:extLst>
          </p:cNvPr>
          <p:cNvSpPr txBox="1"/>
          <p:nvPr/>
        </p:nvSpPr>
        <p:spPr>
          <a:xfrm>
            <a:off x="5786414" y="1357583"/>
            <a:ext cx="154822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/>
              <a:t>4) Container Image Push Hook</a:t>
            </a:r>
            <a:endParaRPr lang="ko-KR" altLang="en-US" sz="100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D3379D5-F0B2-4235-AA71-857DD4F863A4}"/>
              </a:ext>
            </a:extLst>
          </p:cNvPr>
          <p:cNvSpPr/>
          <p:nvPr/>
        </p:nvSpPr>
        <p:spPr>
          <a:xfrm>
            <a:off x="7170656" y="1455946"/>
            <a:ext cx="1285564" cy="576064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Config Updater</a:t>
            </a:r>
            <a:endParaRPr lang="ko-KR" altLang="en-US" sz="12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8911BDE-C4E8-495E-BF31-94D24FF06259}"/>
              </a:ext>
            </a:extLst>
          </p:cNvPr>
          <p:cNvSpPr/>
          <p:nvPr/>
        </p:nvSpPr>
        <p:spPr>
          <a:xfrm>
            <a:off x="4664828" y="2746361"/>
            <a:ext cx="1285564" cy="576064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Deploy</a:t>
            </a:r>
          </a:p>
          <a:p>
            <a:pPr algn="ctr"/>
            <a:r>
              <a:rPr lang="en-US" altLang="ko-KR" sz="1200"/>
              <a:t>Operator</a:t>
            </a:r>
            <a:endParaRPr lang="ko-KR" altLang="en-US" sz="120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57E3502-7632-4463-9954-68186D3DC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72" y="1349108"/>
            <a:ext cx="683472" cy="78974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21E12AD-A244-421D-8636-ED8DA65C2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72" y="2639523"/>
            <a:ext cx="683472" cy="789740"/>
          </a:xfrm>
          <a:prstGeom prst="rect">
            <a:avLst/>
          </a:prstGeom>
        </p:spPr>
      </p:pic>
      <p:sp>
        <p:nvSpPr>
          <p:cNvPr id="22" name="원통형 21">
            <a:extLst>
              <a:ext uri="{FF2B5EF4-FFF2-40B4-BE49-F238E27FC236}">
                <a16:creationId xmlns:a16="http://schemas.microsoft.com/office/drawing/2014/main" id="{E9CD802C-7840-4B46-A67D-E3744A843843}"/>
              </a:ext>
            </a:extLst>
          </p:cNvPr>
          <p:cNvSpPr/>
          <p:nvPr/>
        </p:nvSpPr>
        <p:spPr>
          <a:xfrm>
            <a:off x="2159000" y="1425975"/>
            <a:ext cx="1285564" cy="64807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Application </a:t>
            </a:r>
          </a:p>
          <a:p>
            <a:pPr algn="ctr"/>
            <a:r>
              <a:rPr lang="en-US" altLang="ko-KR" sz="1200" b="1"/>
              <a:t>Git Repo</a:t>
            </a:r>
            <a:endParaRPr lang="ko-KR" altLang="en-US" sz="1200" b="1"/>
          </a:p>
        </p:txBody>
      </p:sp>
      <p:sp>
        <p:nvSpPr>
          <p:cNvPr id="25" name="원통형 24">
            <a:extLst>
              <a:ext uri="{FF2B5EF4-FFF2-40B4-BE49-F238E27FC236}">
                <a16:creationId xmlns:a16="http://schemas.microsoft.com/office/drawing/2014/main" id="{D874BFE5-BF34-48D0-9CC7-BB51013EFCA8}"/>
              </a:ext>
            </a:extLst>
          </p:cNvPr>
          <p:cNvSpPr/>
          <p:nvPr/>
        </p:nvSpPr>
        <p:spPr>
          <a:xfrm>
            <a:off x="2159000" y="2710357"/>
            <a:ext cx="1285564" cy="64807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Deployment</a:t>
            </a:r>
          </a:p>
          <a:p>
            <a:pPr algn="ctr"/>
            <a:r>
              <a:rPr lang="en-US" altLang="ko-KR" sz="1200" b="1"/>
              <a:t>Git Repo</a:t>
            </a:r>
            <a:endParaRPr lang="ko-KR" altLang="en-US" sz="1200" b="1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590CAF6-DE96-431B-B6BE-08E37FC068AC}"/>
              </a:ext>
            </a:extLst>
          </p:cNvPr>
          <p:cNvSpPr/>
          <p:nvPr/>
        </p:nvSpPr>
        <p:spPr>
          <a:xfrm>
            <a:off x="4664828" y="1455946"/>
            <a:ext cx="1285564" cy="576064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Container</a:t>
            </a:r>
          </a:p>
          <a:p>
            <a:pPr algn="ctr"/>
            <a:r>
              <a:rPr lang="en-US" altLang="ko-KR" sz="1200"/>
              <a:t>Image Builder</a:t>
            </a:r>
            <a:endParaRPr lang="ko-KR" altLang="en-US" sz="1200"/>
          </a:p>
        </p:txBody>
      </p:sp>
      <p:sp>
        <p:nvSpPr>
          <p:cNvPr id="27" name="원통형 26">
            <a:extLst>
              <a:ext uri="{FF2B5EF4-FFF2-40B4-BE49-F238E27FC236}">
                <a16:creationId xmlns:a16="http://schemas.microsoft.com/office/drawing/2014/main" id="{6077A3CE-9CA0-41E9-AE1A-63F5BFC4D7A1}"/>
              </a:ext>
            </a:extLst>
          </p:cNvPr>
          <p:cNvSpPr/>
          <p:nvPr/>
        </p:nvSpPr>
        <p:spPr>
          <a:xfrm>
            <a:off x="7170656" y="2710357"/>
            <a:ext cx="1285564" cy="64807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Container </a:t>
            </a:r>
          </a:p>
          <a:p>
            <a:pPr algn="ctr"/>
            <a:r>
              <a:rPr lang="en-US" altLang="ko-KR" sz="1200"/>
              <a:t>Image Repo</a:t>
            </a:r>
            <a:endParaRPr lang="ko-KR" altLang="en-US" sz="120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37A8657-2C5C-410E-8C5C-06E76E755275}"/>
              </a:ext>
            </a:extLst>
          </p:cNvPr>
          <p:cNvCxnSpPr>
            <a:cxnSpLocks/>
            <a:stCxn id="21" idx="3"/>
            <a:endCxn id="22" idx="2"/>
          </p:cNvCxnSpPr>
          <p:nvPr/>
        </p:nvCxnSpPr>
        <p:spPr>
          <a:xfrm>
            <a:off x="1017344" y="1743978"/>
            <a:ext cx="1141656" cy="603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7B07A8A-27C7-40CA-BAB1-D3EAD9E5D6ED}"/>
              </a:ext>
            </a:extLst>
          </p:cNvPr>
          <p:cNvCxnSpPr>
            <a:cxnSpLocks/>
            <a:stCxn id="23" idx="3"/>
            <a:endCxn id="25" idx="2"/>
          </p:cNvCxnSpPr>
          <p:nvPr/>
        </p:nvCxnSpPr>
        <p:spPr>
          <a:xfrm>
            <a:off x="1017344" y="3034393"/>
            <a:ext cx="114165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725C178-4AAF-46A9-A325-34E2E9A710A5}"/>
              </a:ext>
            </a:extLst>
          </p:cNvPr>
          <p:cNvCxnSpPr>
            <a:cxnSpLocks/>
            <a:stCxn id="22" idx="4"/>
            <a:endCxn id="26" idx="1"/>
          </p:cNvCxnSpPr>
          <p:nvPr/>
        </p:nvCxnSpPr>
        <p:spPr>
          <a:xfrm flipV="1">
            <a:off x="3444564" y="1743978"/>
            <a:ext cx="1220264" cy="603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9DDB6F3-AEFF-4F8A-82F6-5F2971911396}"/>
              </a:ext>
            </a:extLst>
          </p:cNvPr>
          <p:cNvCxnSpPr>
            <a:cxnSpLocks/>
            <a:stCxn id="25" idx="4"/>
            <a:endCxn id="19" idx="1"/>
          </p:cNvCxnSpPr>
          <p:nvPr/>
        </p:nvCxnSpPr>
        <p:spPr>
          <a:xfrm>
            <a:off x="3444564" y="3034393"/>
            <a:ext cx="122026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2F5A130-32AF-4F3F-9929-33336596120D}"/>
              </a:ext>
            </a:extLst>
          </p:cNvPr>
          <p:cNvCxnSpPr>
            <a:cxnSpLocks/>
            <a:stCxn id="26" idx="3"/>
            <a:endCxn id="16" idx="1"/>
          </p:cNvCxnSpPr>
          <p:nvPr/>
        </p:nvCxnSpPr>
        <p:spPr>
          <a:xfrm>
            <a:off x="5950392" y="1743978"/>
            <a:ext cx="122026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EACB238-DBAC-4C4F-9904-F1F78DA290E9}"/>
              </a:ext>
            </a:extLst>
          </p:cNvPr>
          <p:cNvCxnSpPr>
            <a:cxnSpLocks/>
            <a:stCxn id="16" idx="2"/>
            <a:endCxn id="25" idx="1"/>
          </p:cNvCxnSpPr>
          <p:nvPr/>
        </p:nvCxnSpPr>
        <p:spPr>
          <a:xfrm flipH="1">
            <a:off x="2801782" y="2032010"/>
            <a:ext cx="5011656" cy="67834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2F466D6-F03B-4636-9712-55456CCF29A2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5950392" y="1743978"/>
            <a:ext cx="1863046" cy="96637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구름 53">
            <a:extLst>
              <a:ext uri="{FF2B5EF4-FFF2-40B4-BE49-F238E27FC236}">
                <a16:creationId xmlns:a16="http://schemas.microsoft.com/office/drawing/2014/main" id="{8D40FBE5-3FB6-4C0C-8CB5-461933F4E823}"/>
              </a:ext>
            </a:extLst>
          </p:cNvPr>
          <p:cNvSpPr/>
          <p:nvPr/>
        </p:nvSpPr>
        <p:spPr>
          <a:xfrm>
            <a:off x="2647239" y="4083918"/>
            <a:ext cx="1594650" cy="72006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Stage Cluster</a:t>
            </a:r>
            <a:endParaRPr lang="ko-KR" altLang="en-US" sz="1200"/>
          </a:p>
        </p:txBody>
      </p:sp>
      <p:sp>
        <p:nvSpPr>
          <p:cNvPr id="56" name="구름 55">
            <a:extLst>
              <a:ext uri="{FF2B5EF4-FFF2-40B4-BE49-F238E27FC236}">
                <a16:creationId xmlns:a16="http://schemas.microsoft.com/office/drawing/2014/main" id="{176815F8-4FC6-4D6A-ADA0-0A1E04BBD951}"/>
              </a:ext>
            </a:extLst>
          </p:cNvPr>
          <p:cNvSpPr/>
          <p:nvPr/>
        </p:nvSpPr>
        <p:spPr>
          <a:xfrm>
            <a:off x="5153066" y="4083918"/>
            <a:ext cx="1594650" cy="72006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Production Cluster</a:t>
            </a:r>
            <a:endParaRPr lang="ko-KR" altLang="en-US" sz="120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8BAB6615-AFC0-41AB-8697-D35C8EEB3BEB}"/>
              </a:ext>
            </a:extLst>
          </p:cNvPr>
          <p:cNvCxnSpPr>
            <a:cxnSpLocks/>
            <a:stCxn id="27" idx="3"/>
            <a:endCxn id="54" idx="3"/>
          </p:cNvCxnSpPr>
          <p:nvPr/>
        </p:nvCxnSpPr>
        <p:spPr>
          <a:xfrm flipH="1">
            <a:off x="3444564" y="3358429"/>
            <a:ext cx="4368874" cy="76665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CE7A1241-E2BA-42D6-9A87-49D90C24EF4D}"/>
              </a:ext>
            </a:extLst>
          </p:cNvPr>
          <p:cNvCxnSpPr>
            <a:cxnSpLocks/>
            <a:stCxn id="27" idx="3"/>
            <a:endCxn id="56" idx="3"/>
          </p:cNvCxnSpPr>
          <p:nvPr/>
        </p:nvCxnSpPr>
        <p:spPr>
          <a:xfrm flipH="1">
            <a:off x="5950391" y="3358429"/>
            <a:ext cx="1863047" cy="76665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A9D90E68-4BE6-4E4B-AAB1-A2E80FCF2B6F}"/>
              </a:ext>
            </a:extLst>
          </p:cNvPr>
          <p:cNvCxnSpPr>
            <a:cxnSpLocks/>
            <a:stCxn id="19" idx="2"/>
            <a:endCxn id="54" idx="3"/>
          </p:cNvCxnSpPr>
          <p:nvPr/>
        </p:nvCxnSpPr>
        <p:spPr>
          <a:xfrm flipH="1">
            <a:off x="3444564" y="3322425"/>
            <a:ext cx="1863046" cy="8026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2506EEAC-0A7D-4A53-AC3C-FA48693FE1E7}"/>
              </a:ext>
            </a:extLst>
          </p:cNvPr>
          <p:cNvCxnSpPr>
            <a:cxnSpLocks/>
            <a:stCxn id="19" idx="2"/>
            <a:endCxn id="56" idx="3"/>
          </p:cNvCxnSpPr>
          <p:nvPr/>
        </p:nvCxnSpPr>
        <p:spPr>
          <a:xfrm>
            <a:off x="5307610" y="3322425"/>
            <a:ext cx="642781" cy="8026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0131A1C-7232-49EB-9A3C-130920CB9EB2}"/>
              </a:ext>
            </a:extLst>
          </p:cNvPr>
          <p:cNvSpPr txBox="1"/>
          <p:nvPr/>
        </p:nvSpPr>
        <p:spPr>
          <a:xfrm>
            <a:off x="4317723" y="3424758"/>
            <a:ext cx="1632668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50"/>
              <a:t>7) Deployment </a:t>
            </a:r>
          </a:p>
          <a:p>
            <a:pPr algn="ctr"/>
            <a:r>
              <a:rPr lang="en-US" altLang="ko-KR" sz="1050"/>
              <a:t>Config </a:t>
            </a:r>
            <a:endParaRPr lang="ko-KR" altLang="en-US" sz="105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D8CA070-A781-4B3D-A99E-8022CD043F48}"/>
              </a:ext>
            </a:extLst>
          </p:cNvPr>
          <p:cNvSpPr txBox="1"/>
          <p:nvPr/>
        </p:nvSpPr>
        <p:spPr>
          <a:xfrm>
            <a:off x="1200146" y="1490992"/>
            <a:ext cx="163266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/>
              <a:t>1) Code</a:t>
            </a:r>
            <a:endParaRPr lang="ko-KR" altLang="en-US" sz="10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4D770FF-2194-4273-B3C4-05747260F06E}"/>
              </a:ext>
            </a:extLst>
          </p:cNvPr>
          <p:cNvSpPr txBox="1"/>
          <p:nvPr/>
        </p:nvSpPr>
        <p:spPr>
          <a:xfrm>
            <a:off x="3205712" y="1343867"/>
            <a:ext cx="163266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/>
              <a:t>2) Commit Hook </a:t>
            </a:r>
          </a:p>
          <a:p>
            <a:pPr algn="ctr"/>
            <a:r>
              <a:rPr lang="en-US" altLang="ko-KR" sz="1000"/>
              <a:t>&amp; Code</a:t>
            </a:r>
            <a:endParaRPr lang="ko-KR" altLang="en-US" sz="100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9F81E9F-47C1-46F3-A96E-8CC2F7278FA7}"/>
              </a:ext>
            </a:extLst>
          </p:cNvPr>
          <p:cNvSpPr txBox="1"/>
          <p:nvPr/>
        </p:nvSpPr>
        <p:spPr>
          <a:xfrm>
            <a:off x="6973345" y="2230640"/>
            <a:ext cx="15214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/>
              <a:t>3) Container </a:t>
            </a:r>
          </a:p>
          <a:p>
            <a:pPr algn="ctr"/>
            <a:r>
              <a:rPr lang="en-US" altLang="ko-KR" sz="1000"/>
              <a:t>Image</a:t>
            </a:r>
            <a:endParaRPr lang="ko-KR" altLang="en-US" sz="100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6263AF1-E738-4B56-BBA0-673A588E0C95}"/>
              </a:ext>
            </a:extLst>
          </p:cNvPr>
          <p:cNvSpPr txBox="1"/>
          <p:nvPr/>
        </p:nvSpPr>
        <p:spPr>
          <a:xfrm>
            <a:off x="695004" y="2631695"/>
            <a:ext cx="163266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/>
              <a:t>5) Deployment </a:t>
            </a:r>
          </a:p>
          <a:p>
            <a:pPr algn="ctr"/>
            <a:r>
              <a:rPr lang="en-US" altLang="ko-KR" sz="1000"/>
              <a:t>Config</a:t>
            </a:r>
            <a:endParaRPr lang="ko-KR" altLang="en-US" sz="100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E1FB3A8-93FE-4299-BC8D-B6D262134779}"/>
              </a:ext>
            </a:extLst>
          </p:cNvPr>
          <p:cNvSpPr txBox="1"/>
          <p:nvPr/>
        </p:nvSpPr>
        <p:spPr>
          <a:xfrm>
            <a:off x="3483089" y="2088568"/>
            <a:ext cx="163266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/>
              <a:t>5) Deployment </a:t>
            </a:r>
          </a:p>
          <a:p>
            <a:pPr algn="ctr"/>
            <a:r>
              <a:rPr lang="en-US" altLang="ko-KR" sz="1000"/>
              <a:t>Config</a:t>
            </a:r>
            <a:endParaRPr lang="ko-KR" altLang="en-US" sz="100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34D3BA1-5615-4BFE-B127-90FFDD06B7B1}"/>
              </a:ext>
            </a:extLst>
          </p:cNvPr>
          <p:cNvSpPr txBox="1"/>
          <p:nvPr/>
        </p:nvSpPr>
        <p:spPr>
          <a:xfrm>
            <a:off x="7016112" y="3443585"/>
            <a:ext cx="15214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/>
              <a:t>8) Container </a:t>
            </a:r>
          </a:p>
          <a:p>
            <a:pPr algn="ctr"/>
            <a:r>
              <a:rPr lang="en-US" altLang="ko-KR" sz="1000"/>
              <a:t>Image</a:t>
            </a:r>
            <a:endParaRPr lang="ko-KR" altLang="en-US" sz="100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C0B63C2-1F7F-4EB7-8001-FED751EA0010}"/>
              </a:ext>
            </a:extLst>
          </p:cNvPr>
          <p:cNvSpPr txBox="1"/>
          <p:nvPr/>
        </p:nvSpPr>
        <p:spPr>
          <a:xfrm>
            <a:off x="3212062" y="2631695"/>
            <a:ext cx="163266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/>
              <a:t>6) Commit Hook &amp; Deployment Config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501367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32888</TotalTime>
  <Words>109</Words>
  <Application>Microsoft Office PowerPoint</Application>
  <PresentationFormat>화면 슬라이드 쇼(16:9)</PresentationFormat>
  <Paragraphs>52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Argo CD Architecture</vt:lpstr>
      <vt:lpstr>PowerPoint 프레젠테이션</vt:lpstr>
      <vt:lpstr>GitOps Pipeline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4947</cp:revision>
  <dcterms:created xsi:type="dcterms:W3CDTF">2006-10-05T04:04:58Z</dcterms:created>
  <dcterms:modified xsi:type="dcterms:W3CDTF">2020-06-15T14:58:01Z</dcterms:modified>
</cp:coreProperties>
</file>