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1" r:id="rId2"/>
    <p:sldId id="429" r:id="rId3"/>
    <p:sldId id="428" r:id="rId4"/>
    <p:sldId id="43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4" d="100"/>
          <a:sy n="134" d="100"/>
        </p:scale>
        <p:origin x="87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E85E53-1D41-4C8E-BFFD-A74B574B4305}"/>
              </a:ext>
            </a:extLst>
          </p:cNvPr>
          <p:cNvGrpSpPr/>
          <p:nvPr/>
        </p:nvGrpSpPr>
        <p:grpSpPr>
          <a:xfrm>
            <a:off x="6717564" y="1994607"/>
            <a:ext cx="2304256" cy="722237"/>
            <a:chOff x="6516216" y="1987592"/>
            <a:chExt cx="2304256" cy="72223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24F505-0E5D-4351-80F7-636BBC686FAC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542FD8E-809E-41FA-A6AB-CC5F43CBA177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server_ca.crt</a:t>
              </a:r>
              <a:endParaRPr lang="ko-KR" altLang="en-US" sz="120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A45CAC-42F7-4E07-A2A3-A99F7456BB38}"/>
              </a:ext>
            </a:extLst>
          </p:cNvPr>
          <p:cNvSpPr/>
          <p:nvPr/>
        </p:nvSpPr>
        <p:spPr>
          <a:xfrm>
            <a:off x="3126018" y="915566"/>
            <a:ext cx="2678972" cy="2880320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F2D1D3-7253-48EA-AD64-DA4C2ABF4695}"/>
              </a:ext>
            </a:extLst>
          </p:cNvPr>
          <p:cNvSpPr/>
          <p:nvPr/>
        </p:nvSpPr>
        <p:spPr>
          <a:xfrm>
            <a:off x="323528" y="2119946"/>
            <a:ext cx="1889916" cy="471560"/>
          </a:xfrm>
          <a:prstGeom prst="roundRect">
            <a:avLst>
              <a:gd name="adj" fmla="val 244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Identity Provider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B70AC2-9C2A-4EF4-8F05-4C987D4D5A57}"/>
              </a:ext>
            </a:extLst>
          </p:cNvPr>
          <p:cNvSpPr/>
          <p:nvPr/>
        </p:nvSpPr>
        <p:spPr>
          <a:xfrm>
            <a:off x="3285735" y="1059582"/>
            <a:ext cx="2359538" cy="1990800"/>
          </a:xfrm>
          <a:prstGeom prst="roundRect">
            <a:avLst>
              <a:gd name="adj" fmla="val 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id_token (JWT)</a:t>
            </a:r>
            <a:endParaRPr lang="ko-KR" altLang="en-US" sz="12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973A22-7336-4813-B1CB-1DDBBC76E425}"/>
              </a:ext>
            </a:extLst>
          </p:cNvPr>
          <p:cNvSpPr/>
          <p:nvPr/>
        </p:nvSpPr>
        <p:spPr>
          <a:xfrm>
            <a:off x="3443202" y="1211585"/>
            <a:ext cx="2044604" cy="1562266"/>
          </a:xfrm>
          <a:prstGeom prst="roundRect">
            <a:avLst>
              <a:gd name="adj" fmla="val 7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{</a:t>
            </a:r>
          </a:p>
          <a:p>
            <a:r>
              <a:rPr lang="en-US" altLang="ko-KR" sz="900"/>
              <a:t>  "iss": "&lt;id_token_issuer_url&gt;",</a:t>
            </a:r>
          </a:p>
          <a:p>
            <a:r>
              <a:rPr lang="en-US" altLang="ko-KR" sz="900"/>
              <a:t>  "aud": "&lt;client_id&gt;",</a:t>
            </a:r>
          </a:p>
          <a:p>
            <a:r>
              <a:rPr lang="en-US" altLang="ko-KR" sz="900"/>
              <a:t>  "sub": "&lt;user_name&gt;",</a:t>
            </a:r>
          </a:p>
          <a:p>
            <a:r>
              <a:rPr lang="en-US" altLang="ko-KR" sz="900"/>
              <a:t>  "exp": 1619878873</a:t>
            </a:r>
          </a:p>
          <a:p>
            <a:r>
              <a:rPr lang="en-US" altLang="ko-KR" sz="900"/>
              <a:t>  "groups" : [</a:t>
            </a:r>
          </a:p>
          <a:p>
            <a:r>
              <a:rPr lang="en-US" altLang="ko-KR" sz="900"/>
              <a:t>     "system:masters", "kube"</a:t>
            </a:r>
          </a:p>
          <a:p>
            <a:r>
              <a:rPr lang="en-US" altLang="ko-KR" sz="900"/>
              <a:t>   ]</a:t>
            </a:r>
          </a:p>
          <a:p>
            <a:r>
              <a:rPr lang="en-US" altLang="ko-KR" sz="900"/>
              <a:t>  …</a:t>
            </a:r>
          </a:p>
          <a:p>
            <a:r>
              <a:rPr lang="en-US" altLang="ko-KR" sz="900"/>
              <a:t>}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C37D18-4697-4396-AF01-1CF37849540B}"/>
              </a:ext>
            </a:extLst>
          </p:cNvPr>
          <p:cNvSpPr/>
          <p:nvPr/>
        </p:nvSpPr>
        <p:spPr>
          <a:xfrm>
            <a:off x="3285735" y="3146602"/>
            <a:ext cx="2359537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AC2C00-DF0B-4ED5-B2A2-6B83ECD10F14}"/>
              </a:ext>
            </a:extLst>
          </p:cNvPr>
          <p:cNvGrpSpPr/>
          <p:nvPr/>
        </p:nvGrpSpPr>
        <p:grpSpPr>
          <a:xfrm>
            <a:off x="605083" y="2716844"/>
            <a:ext cx="1326806" cy="477570"/>
            <a:chOff x="539552" y="471800"/>
            <a:chExt cx="1326806" cy="498634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1114DF-B604-49D0-8EFB-AC82ED01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B3455-8B7B-4ABE-B57A-442968475A64}"/>
                </a:ext>
              </a:extLst>
            </p:cNvPr>
            <p:cNvSpPr txBox="1"/>
            <p:nvPr/>
          </p:nvSpPr>
          <p:spPr>
            <a:xfrm>
              <a:off x="936434" y="471800"/>
              <a:ext cx="925253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Get id_token</a:t>
              </a:r>
              <a:endParaRPr lang="ko-KR" altLang="en-US" sz="10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F1B097C-933C-4D6C-B7F9-5BD655517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E73B4-C58B-407F-B7BD-A7F2A06E50B7}"/>
                </a:ext>
              </a:extLst>
            </p:cNvPr>
            <p:cNvSpPr txBox="1"/>
            <p:nvPr/>
          </p:nvSpPr>
          <p:spPr>
            <a:xfrm>
              <a:off x="929883" y="713353"/>
              <a:ext cx="936475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id_token</a:t>
              </a:r>
              <a:endParaRPr lang="ko-KR" altLang="en-US" sz="10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6E031D-1632-44B5-8416-D4B236833C08}"/>
              </a:ext>
            </a:extLst>
          </p:cNvPr>
          <p:cNvCxnSpPr>
            <a:cxnSpLocks/>
          </p:cNvCxnSpPr>
          <p:nvPr/>
        </p:nvCxnSpPr>
        <p:spPr>
          <a:xfrm>
            <a:off x="2213444" y="2283718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822F56-5784-4192-B816-ADAC7E9C2454}"/>
              </a:ext>
            </a:extLst>
          </p:cNvPr>
          <p:cNvCxnSpPr>
            <a:cxnSpLocks/>
          </p:cNvCxnSpPr>
          <p:nvPr/>
        </p:nvCxnSpPr>
        <p:spPr>
          <a:xfrm flipH="1">
            <a:off x="2213444" y="2427734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01F91-6854-4842-9ADE-F692FC8B681F}"/>
              </a:ext>
            </a:extLst>
          </p:cNvPr>
          <p:cNvCxnSpPr>
            <a:cxnSpLocks/>
            <a:stCxn id="70" idx="1"/>
            <a:endCxn id="30" idx="3"/>
          </p:cNvCxnSpPr>
          <p:nvPr/>
        </p:nvCxnSpPr>
        <p:spPr>
          <a:xfrm flipH="1">
            <a:off x="5804990" y="2355726"/>
            <a:ext cx="9125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DE9572D-70E4-4C3D-B1D2-686E5FD0F307}"/>
              </a:ext>
            </a:extLst>
          </p:cNvPr>
          <p:cNvSpPr/>
          <p:nvPr/>
        </p:nvSpPr>
        <p:spPr>
          <a:xfrm>
            <a:off x="3019089" y="2177085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C687BB-04C5-4C27-A352-2463BDEBBE8E}"/>
              </a:ext>
            </a:extLst>
          </p:cNvPr>
          <p:cNvSpPr/>
          <p:nvPr/>
        </p:nvSpPr>
        <p:spPr>
          <a:xfrm>
            <a:off x="2081393" y="2321101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980718-B64A-41BB-B107-DD892108A21D}"/>
              </a:ext>
            </a:extLst>
          </p:cNvPr>
          <p:cNvSpPr/>
          <p:nvPr/>
        </p:nvSpPr>
        <p:spPr>
          <a:xfrm>
            <a:off x="5677953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E8B762-65D0-481D-99CD-EEC839B8476D}"/>
              </a:ext>
            </a:extLst>
          </p:cNvPr>
          <p:cNvSpPr txBox="1"/>
          <p:nvPr/>
        </p:nvSpPr>
        <p:spPr>
          <a:xfrm>
            <a:off x="2199873" y="2030879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Authenticate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2718-557A-4819-9D47-916E91CCE1D3}"/>
              </a:ext>
            </a:extLst>
          </p:cNvPr>
          <p:cNvSpPr txBox="1"/>
          <p:nvPr/>
        </p:nvSpPr>
        <p:spPr>
          <a:xfrm>
            <a:off x="2330090" y="243112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id_token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50C0D-4285-443D-A828-14FE369F3DDB}"/>
              </a:ext>
            </a:extLst>
          </p:cNvPr>
          <p:cNvSpPr txBox="1"/>
          <p:nvPr/>
        </p:nvSpPr>
        <p:spPr>
          <a:xfrm>
            <a:off x="5922415" y="211875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78F849-4D3F-4350-8810-E2F814F19533}"/>
              </a:ext>
            </a:extLst>
          </p:cNvPr>
          <p:cNvSpPr/>
          <p:nvPr/>
        </p:nvSpPr>
        <p:spPr>
          <a:xfrm>
            <a:off x="6944127" y="1860480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1F850-88AC-4B5F-8895-F757E530151D}"/>
              </a:ext>
            </a:extLst>
          </p:cNvPr>
          <p:cNvSpPr txBox="1"/>
          <p:nvPr/>
        </p:nvSpPr>
        <p:spPr>
          <a:xfrm>
            <a:off x="6458985" y="1605449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Validate 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client_ca.crt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45604</TotalTime>
  <Words>292</Words>
  <Application>Microsoft Office PowerPoint</Application>
  <PresentationFormat>화면 슬라이드 쇼(16:9)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6146</cp:revision>
  <dcterms:created xsi:type="dcterms:W3CDTF">2006-10-05T04:04:58Z</dcterms:created>
  <dcterms:modified xsi:type="dcterms:W3CDTF">2021-05-01T13:54:33Z</dcterms:modified>
</cp:coreProperties>
</file>