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51A94EE-5F69-4E5A-BCE1-214C7E2B2E2C}"/>
              </a:ext>
            </a:extLst>
          </p:cNvPr>
          <p:cNvSpPr txBox="1"/>
          <p:nvPr/>
        </p:nvSpPr>
        <p:spPr>
          <a:xfrm>
            <a:off x="3603175" y="3089135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CC66953-6B9E-4221-BA6E-884E3BA3CE21}"/>
              </a:ext>
            </a:extLst>
          </p:cNvPr>
          <p:cNvSpPr/>
          <p:nvPr/>
        </p:nvSpPr>
        <p:spPr>
          <a:xfrm>
            <a:off x="2051720" y="2446908"/>
            <a:ext cx="1745914" cy="1997034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B3E2E44-49B6-4030-8A0E-312B7516B6EE}"/>
              </a:ext>
            </a:extLst>
          </p:cNvPr>
          <p:cNvSpPr/>
          <p:nvPr/>
        </p:nvSpPr>
        <p:spPr>
          <a:xfrm>
            <a:off x="2165163" y="2553112"/>
            <a:ext cx="1519029" cy="947539"/>
          </a:xfrm>
          <a:prstGeom prst="roundRect">
            <a:avLst>
              <a:gd name="adj" fmla="val 77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A46BA17-5D21-43EF-9E40-0DF0F919393D}"/>
              </a:ext>
            </a:extLst>
          </p:cNvPr>
          <p:cNvSpPr/>
          <p:nvPr/>
        </p:nvSpPr>
        <p:spPr>
          <a:xfrm>
            <a:off x="2165163" y="3725038"/>
            <a:ext cx="1519029" cy="430888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 (Service)</a:t>
            </a:r>
            <a:endParaRPr lang="ko-KR" altLang="en-US" sz="12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B94F97-C0B2-4DD4-907A-9C5E29FE44A8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2924678" y="3500651"/>
            <a:ext cx="0" cy="2243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0B76EF-2CA0-4C08-B94E-57B7DA812DB2}"/>
              </a:ext>
            </a:extLst>
          </p:cNvPr>
          <p:cNvSpPr/>
          <p:nvPr/>
        </p:nvSpPr>
        <p:spPr>
          <a:xfrm>
            <a:off x="2347606" y="2633299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AC226A-45DA-4001-87E5-75EAC6DCE7AB}"/>
              </a:ext>
            </a:extLst>
          </p:cNvPr>
          <p:cNvSpPr/>
          <p:nvPr/>
        </p:nvSpPr>
        <p:spPr>
          <a:xfrm>
            <a:off x="2347606" y="2993339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B5ABBBA-93BD-47F9-A2E2-87A9A890634B}"/>
              </a:ext>
            </a:extLst>
          </p:cNvPr>
          <p:cNvSpPr/>
          <p:nvPr/>
        </p:nvSpPr>
        <p:spPr>
          <a:xfrm>
            <a:off x="5354329" y="2446908"/>
            <a:ext cx="1745914" cy="1997037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2A88B19-8B0E-4ACA-86A9-0B440B363930}"/>
              </a:ext>
            </a:extLst>
          </p:cNvPr>
          <p:cNvSpPr/>
          <p:nvPr/>
        </p:nvSpPr>
        <p:spPr>
          <a:xfrm>
            <a:off x="5467772" y="2553112"/>
            <a:ext cx="1519029" cy="947539"/>
          </a:xfrm>
          <a:prstGeom prst="roundRect">
            <a:avLst>
              <a:gd name="adj" fmla="val 77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BB3890F-D332-4F2F-ABD3-DFBC87711C47}"/>
              </a:ext>
            </a:extLst>
          </p:cNvPr>
          <p:cNvSpPr/>
          <p:nvPr/>
        </p:nvSpPr>
        <p:spPr>
          <a:xfrm>
            <a:off x="5467772" y="3725038"/>
            <a:ext cx="1519029" cy="430888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 (Service)</a:t>
            </a:r>
            <a:endParaRPr lang="ko-KR" altLang="en-US" sz="12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B853BF-1E40-4CAA-A450-A0D99FA93A5B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6227287" y="3500651"/>
            <a:ext cx="0" cy="2243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65444A-A6D8-4712-9AEF-EB8943F16CA9}"/>
              </a:ext>
            </a:extLst>
          </p:cNvPr>
          <p:cNvSpPr/>
          <p:nvPr/>
        </p:nvSpPr>
        <p:spPr>
          <a:xfrm>
            <a:off x="5650215" y="2633299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C0E144F-AEBA-476F-B0E5-844B1D5E6567}"/>
              </a:ext>
            </a:extLst>
          </p:cNvPr>
          <p:cNvSpPr/>
          <p:nvPr/>
        </p:nvSpPr>
        <p:spPr>
          <a:xfrm>
            <a:off x="5650215" y="2993339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2D2C0A-492A-4618-9F50-8013AF986A0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501747" y="3098510"/>
            <a:ext cx="2148468" cy="331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8FE537-FECF-4F93-AE82-DF65C4E4B354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924677" y="2850261"/>
            <a:ext cx="0" cy="1430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6677BFD-10A6-416F-B066-9395BE0E0F55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227286" y="2850261"/>
            <a:ext cx="0" cy="1430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CB2DE4D-9961-4311-BF58-3C5512252A22}"/>
              </a:ext>
            </a:extLst>
          </p:cNvPr>
          <p:cNvSpPr/>
          <p:nvPr/>
        </p:nvSpPr>
        <p:spPr>
          <a:xfrm>
            <a:off x="2267742" y="1493098"/>
            <a:ext cx="1584178" cy="330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Istiod</a:t>
            </a:r>
            <a:endParaRPr lang="ko-KR" altLang="en-US" sz="12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924677" y="2297312"/>
            <a:ext cx="0" cy="3359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2699792" y="1852831"/>
            <a:ext cx="18578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Service Info,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Policy, TLS Cert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1B9ED0-5707-4315-A0C0-10C2C82C8609}"/>
              </a:ext>
            </a:extLst>
          </p:cNvPr>
          <p:cNvSpPr/>
          <p:nvPr/>
        </p:nvSpPr>
        <p:spPr>
          <a:xfrm>
            <a:off x="4467328" y="1493098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2B5015-D6F5-4308-A827-7354EDAC721A}"/>
              </a:ext>
            </a:extLst>
          </p:cNvPr>
          <p:cNvSpPr/>
          <p:nvPr/>
        </p:nvSpPr>
        <p:spPr>
          <a:xfrm>
            <a:off x="5767106" y="1491630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Jaeger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C38F6B-CC0E-4ABC-99C3-34E161F36BF0}"/>
              </a:ext>
            </a:extLst>
          </p:cNvPr>
          <p:cNvCxnSpPr>
            <a:cxnSpLocks/>
          </p:cNvCxnSpPr>
          <p:nvPr/>
        </p:nvCxnSpPr>
        <p:spPr>
          <a:xfrm>
            <a:off x="2915816" y="2297721"/>
            <a:ext cx="3311469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03A5A6-9A2C-41E8-9248-EF946F62D16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227286" y="2296253"/>
            <a:ext cx="0" cy="3370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2A7791-3E73-4BA5-B975-3641C24E218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059831" y="1823949"/>
            <a:ext cx="0" cy="47377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A189B06-88A5-45AC-A6FF-991688BB9D65}"/>
              </a:ext>
            </a:extLst>
          </p:cNvPr>
          <p:cNvCxnSpPr>
            <a:cxnSpLocks/>
          </p:cNvCxnSpPr>
          <p:nvPr/>
        </p:nvCxnSpPr>
        <p:spPr>
          <a:xfrm>
            <a:off x="3275856" y="2355726"/>
            <a:ext cx="0" cy="27757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344CF32-FDB1-4CAE-B9E3-8A18D161FE6B}"/>
              </a:ext>
            </a:extLst>
          </p:cNvPr>
          <p:cNvCxnSpPr>
            <a:cxnSpLocks/>
          </p:cNvCxnSpPr>
          <p:nvPr/>
        </p:nvCxnSpPr>
        <p:spPr>
          <a:xfrm>
            <a:off x="3275856" y="2355726"/>
            <a:ext cx="3045826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DFED05-A4D1-4E9D-BBD3-AFEA94FE9BD6}"/>
              </a:ext>
            </a:extLst>
          </p:cNvPr>
          <p:cNvCxnSpPr>
            <a:cxnSpLocks/>
          </p:cNvCxnSpPr>
          <p:nvPr/>
        </p:nvCxnSpPr>
        <p:spPr>
          <a:xfrm>
            <a:off x="5842744" y="2355726"/>
            <a:ext cx="0" cy="27757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4696E29-49D9-4215-8CBB-4BF96BEE1734}"/>
              </a:ext>
            </a:extLst>
          </p:cNvPr>
          <p:cNvSpPr txBox="1"/>
          <p:nvPr/>
        </p:nvSpPr>
        <p:spPr>
          <a:xfrm>
            <a:off x="6107520" y="2099744"/>
            <a:ext cx="92829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F5EAB2-D61D-46FE-9B7E-A5D4CFEFFF9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321682" y="1827491"/>
            <a:ext cx="0" cy="52823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A28963-775A-4453-A8E8-4A6D912C6B9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021904" y="1828959"/>
            <a:ext cx="0" cy="52676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C5553E-316A-450A-ABBE-0D1F7207ACE6}"/>
              </a:ext>
            </a:extLst>
          </p:cNvPr>
          <p:cNvCxnSpPr>
            <a:cxnSpLocks/>
          </p:cNvCxnSpPr>
          <p:nvPr/>
        </p:nvCxnSpPr>
        <p:spPr>
          <a:xfrm>
            <a:off x="3419872" y="2355726"/>
            <a:ext cx="0" cy="6376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2D95123-4695-42F1-B076-054CC3FD134B}"/>
              </a:ext>
            </a:extLst>
          </p:cNvPr>
          <p:cNvCxnSpPr>
            <a:cxnSpLocks/>
          </p:cNvCxnSpPr>
          <p:nvPr/>
        </p:nvCxnSpPr>
        <p:spPr>
          <a:xfrm>
            <a:off x="5724128" y="2355726"/>
            <a:ext cx="0" cy="6376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42317</TotalTime>
  <Words>50</Words>
  <Application>Microsoft Office PowerPoint</Application>
  <PresentationFormat>화면 슬라이드 쇼(16:9)</PresentationFormat>
  <Paragraphs>20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istio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5311</cp:revision>
  <dcterms:created xsi:type="dcterms:W3CDTF">2006-10-05T04:04:58Z</dcterms:created>
  <dcterms:modified xsi:type="dcterms:W3CDTF">2021-01-02T13:57:41Z</dcterms:modified>
</cp:coreProperties>
</file>