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30" r:id="rId2"/>
    <p:sldId id="429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7354" autoAdjust="0"/>
  </p:normalViewPr>
  <p:slideViewPr>
    <p:cSldViewPr>
      <p:cViewPr>
        <p:scale>
          <a:sx n="200" d="100"/>
          <a:sy n="200" d="100"/>
        </p:scale>
        <p:origin x="3348" y="-6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8110E34-39B0-4FC0-A9E5-51687A3D9491}"/>
              </a:ext>
            </a:extLst>
          </p:cNvPr>
          <p:cNvSpPr/>
          <p:nvPr/>
        </p:nvSpPr>
        <p:spPr>
          <a:xfrm>
            <a:off x="865559" y="1923677"/>
            <a:ext cx="2304256" cy="2448272"/>
          </a:xfrm>
          <a:prstGeom prst="roundRect">
            <a:avLst>
              <a:gd name="adj" fmla="val 27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Master</a:t>
            </a:r>
            <a:r>
              <a:rPr lang="ko-KR" altLang="en-US" sz="1200" b="1"/>
              <a:t> </a:t>
            </a:r>
            <a:r>
              <a:rPr lang="en-US" altLang="ko-KR" sz="1200" b="1"/>
              <a:t>Node</a:t>
            </a:r>
            <a:endParaRPr lang="ko-KR" altLang="en-US" sz="1200" b="1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4838C8D-35C3-4BBD-8283-7EB6C4DFE885}"/>
              </a:ext>
            </a:extLst>
          </p:cNvPr>
          <p:cNvSpPr/>
          <p:nvPr/>
        </p:nvSpPr>
        <p:spPr>
          <a:xfrm>
            <a:off x="4701035" y="906889"/>
            <a:ext cx="2016224" cy="504056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10.96.0.10</a:t>
            </a:r>
          </a:p>
          <a:p>
            <a:pPr algn="ctr"/>
            <a:r>
              <a:rPr lang="en-US" altLang="ko-KR" sz="1200"/>
              <a:t>Cluster CoreDNS Service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7768152-EBC2-4308-A6A6-016B4D2E34C4}"/>
              </a:ext>
            </a:extLst>
          </p:cNvPr>
          <p:cNvSpPr/>
          <p:nvPr/>
        </p:nvSpPr>
        <p:spPr>
          <a:xfrm>
            <a:off x="2379519" y="915566"/>
            <a:ext cx="1728192" cy="504056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8.8.8.8</a:t>
            </a:r>
          </a:p>
          <a:p>
            <a:pPr algn="ctr"/>
            <a:r>
              <a:rPr lang="en-US" altLang="ko-KR" sz="1200"/>
              <a:t>External DNS Server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CFA2CE2-968B-4471-8E41-08E50FA30032}"/>
              </a:ext>
            </a:extLst>
          </p:cNvPr>
          <p:cNvSpPr/>
          <p:nvPr/>
        </p:nvSpPr>
        <p:spPr>
          <a:xfrm>
            <a:off x="934535" y="2465263"/>
            <a:ext cx="2165644" cy="1603329"/>
          </a:xfrm>
          <a:prstGeom prst="roundRect">
            <a:avLst>
              <a:gd name="adj" fmla="val 3417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10.96.0.10 / 169.254.20.10</a:t>
            </a:r>
          </a:p>
          <a:p>
            <a:pPr algn="ctr"/>
            <a:r>
              <a:rPr lang="en-US" altLang="ko-KR" sz="1100" b="1"/>
              <a:t>NodeLocal DNSCache Pod</a:t>
            </a:r>
          </a:p>
          <a:p>
            <a:pPr algn="ctr"/>
            <a:r>
              <a:rPr lang="en-US" altLang="ko-KR" sz="1100"/>
              <a:t>/ DaemonSet, Host Net NS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1B5C814-D41C-4518-8E41-C08FC6E178C4}"/>
              </a:ext>
            </a:extLst>
          </p:cNvPr>
          <p:cNvSpPr/>
          <p:nvPr/>
        </p:nvSpPr>
        <p:spPr>
          <a:xfrm>
            <a:off x="1080923" y="2533937"/>
            <a:ext cx="1872868" cy="253835"/>
          </a:xfrm>
          <a:prstGeom prst="roundRect">
            <a:avLst>
              <a:gd name="adj" fmla="val 1869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Cache CoreDNS</a:t>
            </a:r>
            <a:endParaRPr lang="ko-KR" altLang="en-US" sz="105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F046B8A-B6DF-4173-A20F-DA2B5E622166}"/>
              </a:ext>
            </a:extLst>
          </p:cNvPr>
          <p:cNvSpPr/>
          <p:nvPr/>
        </p:nvSpPr>
        <p:spPr>
          <a:xfrm>
            <a:off x="1080923" y="2787772"/>
            <a:ext cx="1872868" cy="685884"/>
          </a:xfrm>
          <a:prstGeom prst="roundRect">
            <a:avLst>
              <a:gd name="adj" fmla="val 868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CoreDNS Config</a:t>
            </a:r>
            <a:endParaRPr lang="ko-KR" altLang="en-US" sz="105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B1C0069-6A2E-47EF-A5A4-34E38DA7004C}"/>
              </a:ext>
            </a:extLst>
          </p:cNvPr>
          <p:cNvSpPr/>
          <p:nvPr/>
        </p:nvSpPr>
        <p:spPr>
          <a:xfrm>
            <a:off x="1152930" y="2859781"/>
            <a:ext cx="1728854" cy="360040"/>
          </a:xfrm>
          <a:prstGeom prst="roundRect">
            <a:avLst>
              <a:gd name="adj" fmla="val 17376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50"/>
              <a:t>cluster.local : 10.96.0.10</a:t>
            </a:r>
          </a:p>
          <a:p>
            <a:pPr algn="just"/>
            <a:r>
              <a:rPr lang="en-US" altLang="ko-KR" sz="1050"/>
              <a:t>else : 8.8.8.8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743CF05-94E0-4B04-964C-5B74047CAD7F}"/>
              </a:ext>
            </a:extLst>
          </p:cNvPr>
          <p:cNvSpPr/>
          <p:nvPr/>
        </p:nvSpPr>
        <p:spPr>
          <a:xfrm>
            <a:off x="3330604" y="1923676"/>
            <a:ext cx="2304256" cy="2448273"/>
          </a:xfrm>
          <a:prstGeom prst="roundRect">
            <a:avLst>
              <a:gd name="adj" fmla="val 27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Worker</a:t>
            </a:r>
            <a:r>
              <a:rPr lang="ko-KR" altLang="en-US" sz="1200" b="1"/>
              <a:t> </a:t>
            </a:r>
            <a:r>
              <a:rPr lang="en-US" altLang="ko-KR" sz="1200" b="1"/>
              <a:t>Node</a:t>
            </a:r>
            <a:endParaRPr lang="ko-KR" altLang="en-US" sz="12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B95DC33-DA54-44E4-B58B-23DDE49E8745}"/>
              </a:ext>
            </a:extLst>
          </p:cNvPr>
          <p:cNvSpPr/>
          <p:nvPr/>
        </p:nvSpPr>
        <p:spPr>
          <a:xfrm>
            <a:off x="3399580" y="2465263"/>
            <a:ext cx="2165644" cy="1603329"/>
          </a:xfrm>
          <a:prstGeom prst="roundRect">
            <a:avLst>
              <a:gd name="adj" fmla="val 3417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10.96.0.10 / 169.254.20.10</a:t>
            </a:r>
          </a:p>
          <a:p>
            <a:pPr algn="ctr"/>
            <a:r>
              <a:rPr lang="en-US" altLang="ko-KR" sz="1100" b="1"/>
              <a:t>NodeLocal DNSCache Pod</a:t>
            </a:r>
          </a:p>
          <a:p>
            <a:pPr algn="ctr"/>
            <a:r>
              <a:rPr lang="en-US" altLang="ko-KR" sz="1100"/>
              <a:t>/ DaemonSet, Host Net NS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B30D1BF-4912-4D83-8C72-2269ECB5E35C}"/>
              </a:ext>
            </a:extLst>
          </p:cNvPr>
          <p:cNvSpPr/>
          <p:nvPr/>
        </p:nvSpPr>
        <p:spPr>
          <a:xfrm>
            <a:off x="1369615" y="1995685"/>
            <a:ext cx="1295484" cy="305163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K8s</a:t>
            </a:r>
            <a:r>
              <a:rPr lang="en-US" altLang="ko-KR" sz="1200"/>
              <a:t> API Server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1E88037B-DBB1-4987-B485-5ED005F85707}"/>
              </a:ext>
            </a:extLst>
          </p:cNvPr>
          <p:cNvSpPr/>
          <p:nvPr/>
        </p:nvSpPr>
        <p:spPr>
          <a:xfrm>
            <a:off x="3545968" y="2533937"/>
            <a:ext cx="1872868" cy="253835"/>
          </a:xfrm>
          <a:prstGeom prst="roundRect">
            <a:avLst>
              <a:gd name="adj" fmla="val 1869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Cache CoreDNS</a:t>
            </a:r>
            <a:endParaRPr lang="ko-KR" altLang="en-US" sz="105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B09C47D-1594-4D85-8EB7-5105DDA914CF}"/>
              </a:ext>
            </a:extLst>
          </p:cNvPr>
          <p:cNvSpPr/>
          <p:nvPr/>
        </p:nvSpPr>
        <p:spPr>
          <a:xfrm>
            <a:off x="3545968" y="2787772"/>
            <a:ext cx="1872868" cy="685884"/>
          </a:xfrm>
          <a:prstGeom prst="roundRect">
            <a:avLst>
              <a:gd name="adj" fmla="val 868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CoreDNS Config</a:t>
            </a:r>
            <a:endParaRPr lang="ko-KR" altLang="en-US" sz="105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0DF41476-1AC2-46D9-B5FA-FE201E9A77DD}"/>
              </a:ext>
            </a:extLst>
          </p:cNvPr>
          <p:cNvSpPr/>
          <p:nvPr/>
        </p:nvSpPr>
        <p:spPr>
          <a:xfrm>
            <a:off x="3617975" y="2859781"/>
            <a:ext cx="1728854" cy="360040"/>
          </a:xfrm>
          <a:prstGeom prst="roundRect">
            <a:avLst>
              <a:gd name="adj" fmla="val 17376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50"/>
              <a:t>cluster.local : 10.96.0.10</a:t>
            </a:r>
          </a:p>
          <a:p>
            <a:pPr algn="just"/>
            <a:r>
              <a:rPr lang="en-US" altLang="ko-KR" sz="1050"/>
              <a:t>else : 8.8.8.8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16211F37-4A41-4091-9433-9359D05157FC}"/>
              </a:ext>
            </a:extLst>
          </p:cNvPr>
          <p:cNvSpPr/>
          <p:nvPr/>
        </p:nvSpPr>
        <p:spPr>
          <a:xfrm>
            <a:off x="5796136" y="1491630"/>
            <a:ext cx="2304256" cy="2880320"/>
          </a:xfrm>
          <a:prstGeom prst="roundRect">
            <a:avLst>
              <a:gd name="adj" fmla="val 27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Worker</a:t>
            </a:r>
            <a:r>
              <a:rPr lang="ko-KR" altLang="en-US" sz="1200" b="1"/>
              <a:t> </a:t>
            </a:r>
            <a:r>
              <a:rPr lang="en-US" altLang="ko-KR" sz="1200" b="1"/>
              <a:t>Node</a:t>
            </a:r>
            <a:endParaRPr lang="ko-KR" altLang="en-US" sz="1200" b="1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E0B2550-ACA1-4092-9CBD-635A0B3564B1}"/>
              </a:ext>
            </a:extLst>
          </p:cNvPr>
          <p:cNvGrpSpPr/>
          <p:nvPr/>
        </p:nvGrpSpPr>
        <p:grpSpPr>
          <a:xfrm>
            <a:off x="6228184" y="1563638"/>
            <a:ext cx="1439500" cy="707930"/>
            <a:chOff x="900582" y="2283719"/>
            <a:chExt cx="1439500" cy="707930"/>
          </a:xfrm>
        </p:grpSpPr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71F6A64B-1028-4660-92F5-BA1779D10F6B}"/>
                </a:ext>
              </a:extLst>
            </p:cNvPr>
            <p:cNvSpPr/>
            <p:nvPr/>
          </p:nvSpPr>
          <p:spPr>
            <a:xfrm>
              <a:off x="900582" y="2283719"/>
              <a:ext cx="1439500" cy="707930"/>
            </a:xfrm>
            <a:prstGeom prst="roundRect">
              <a:avLst>
                <a:gd name="adj" fmla="val 9318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050"/>
                <a:t>App Pod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E77D6A15-26A4-405A-A662-1229E24F9A58}"/>
                </a:ext>
              </a:extLst>
            </p:cNvPr>
            <p:cNvSpPr/>
            <p:nvPr/>
          </p:nvSpPr>
          <p:spPr>
            <a:xfrm>
              <a:off x="972260" y="2369490"/>
              <a:ext cx="1296144" cy="397851"/>
            </a:xfrm>
            <a:prstGeom prst="roundRect">
              <a:avLst>
                <a:gd name="adj" fmla="val 9318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10.96.0.10</a:t>
              </a:r>
            </a:p>
            <a:p>
              <a:pPr algn="ctr"/>
              <a:r>
                <a:rPr lang="en-US" altLang="ko-KR" sz="1050"/>
                <a:t>/etc/resolv.conf</a:t>
              </a:r>
              <a:endParaRPr lang="ko-KR" altLang="en-US" sz="1050"/>
            </a:p>
          </p:txBody>
        </p:sp>
      </p:grp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33BE644-4F84-49D5-BD03-E0C3741FCAF6}"/>
              </a:ext>
            </a:extLst>
          </p:cNvPr>
          <p:cNvSpPr/>
          <p:nvPr/>
        </p:nvSpPr>
        <p:spPr>
          <a:xfrm>
            <a:off x="5865112" y="2465263"/>
            <a:ext cx="2165644" cy="1603329"/>
          </a:xfrm>
          <a:prstGeom prst="roundRect">
            <a:avLst>
              <a:gd name="adj" fmla="val 3417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10.96.0.10 / 169.254.20.10</a:t>
            </a:r>
          </a:p>
          <a:p>
            <a:pPr algn="ctr"/>
            <a:r>
              <a:rPr lang="en-US" altLang="ko-KR" sz="1100" b="1"/>
              <a:t>NodeLocal DNSCache Pod</a:t>
            </a:r>
          </a:p>
          <a:p>
            <a:pPr algn="ctr"/>
            <a:r>
              <a:rPr lang="en-US" altLang="ko-KR" sz="1100"/>
              <a:t>/ DaemonSet, Host Net NS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5F41F88-80A1-4686-A7A4-F7E1C98C9CCD}"/>
              </a:ext>
            </a:extLst>
          </p:cNvPr>
          <p:cNvSpPr/>
          <p:nvPr/>
        </p:nvSpPr>
        <p:spPr>
          <a:xfrm>
            <a:off x="6011500" y="2533937"/>
            <a:ext cx="1872868" cy="253835"/>
          </a:xfrm>
          <a:prstGeom prst="roundRect">
            <a:avLst>
              <a:gd name="adj" fmla="val 1869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Cache CoreDNS</a:t>
            </a:r>
            <a:endParaRPr lang="ko-KR" altLang="en-US" sz="105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588D873E-CB95-4F88-8CB9-20B32850E750}"/>
              </a:ext>
            </a:extLst>
          </p:cNvPr>
          <p:cNvSpPr/>
          <p:nvPr/>
        </p:nvSpPr>
        <p:spPr>
          <a:xfrm>
            <a:off x="6011500" y="2787772"/>
            <a:ext cx="1872868" cy="685884"/>
          </a:xfrm>
          <a:prstGeom prst="roundRect">
            <a:avLst>
              <a:gd name="adj" fmla="val 868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CoreDNS Config</a:t>
            </a:r>
            <a:endParaRPr lang="ko-KR" altLang="en-US" sz="105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EE1D5EB8-61F9-44AB-8640-6EDE27B8DD9E}"/>
              </a:ext>
            </a:extLst>
          </p:cNvPr>
          <p:cNvSpPr/>
          <p:nvPr/>
        </p:nvSpPr>
        <p:spPr>
          <a:xfrm>
            <a:off x="6083507" y="2859781"/>
            <a:ext cx="1728854" cy="360040"/>
          </a:xfrm>
          <a:prstGeom prst="roundRect">
            <a:avLst>
              <a:gd name="adj" fmla="val 17376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50"/>
              <a:t>cluster.local : 10.96.0.10</a:t>
            </a:r>
          </a:p>
          <a:p>
            <a:pPr algn="just"/>
            <a:r>
              <a:rPr lang="en-US" altLang="ko-KR" sz="1050"/>
              <a:t>else : 8.8.8.8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B51BC353-A510-44CA-AB33-F782C1125C01}"/>
              </a:ext>
            </a:extLst>
          </p:cNvPr>
          <p:cNvCxnSpPr>
            <a:cxnSpLocks/>
            <a:stCxn id="34" idx="2"/>
            <a:endCxn id="106" idx="0"/>
          </p:cNvCxnSpPr>
          <p:nvPr/>
        </p:nvCxnSpPr>
        <p:spPr>
          <a:xfrm flipH="1">
            <a:off x="4482402" y="1410945"/>
            <a:ext cx="1226745" cy="58474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193752E1-19CD-4CAC-9B8F-300707B53248}"/>
              </a:ext>
            </a:extLst>
          </p:cNvPr>
          <p:cNvSpPr/>
          <p:nvPr/>
        </p:nvSpPr>
        <p:spPr>
          <a:xfrm>
            <a:off x="3673384" y="1995685"/>
            <a:ext cx="1618036" cy="305163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Cluster CoreDNS Pod</a:t>
            </a:r>
            <a:endParaRPr lang="en-US" altLang="ko-KR" sz="120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41427450-1BC2-40D2-A90A-9AFD48FE671C}"/>
              </a:ext>
            </a:extLst>
          </p:cNvPr>
          <p:cNvCxnSpPr>
            <a:cxnSpLocks/>
            <a:stCxn id="97" idx="2"/>
            <a:endCxn id="99" idx="0"/>
          </p:cNvCxnSpPr>
          <p:nvPr/>
        </p:nvCxnSpPr>
        <p:spPr>
          <a:xfrm>
            <a:off x="6947934" y="2271568"/>
            <a:ext cx="0" cy="19369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36678F0-FD56-46F2-BB1C-8793F8E4FEDE}"/>
              </a:ext>
            </a:extLst>
          </p:cNvPr>
          <p:cNvCxnSpPr>
            <a:cxnSpLocks/>
            <a:stCxn id="99" idx="0"/>
            <a:endCxn id="34" idx="2"/>
          </p:cNvCxnSpPr>
          <p:nvPr/>
        </p:nvCxnSpPr>
        <p:spPr>
          <a:xfrm flipH="1" flipV="1">
            <a:off x="5709147" y="1410945"/>
            <a:ext cx="1238787" cy="105431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7CAF32F-3C1E-48E9-ABB7-AB4F362ED77A}"/>
              </a:ext>
            </a:extLst>
          </p:cNvPr>
          <p:cNvCxnSpPr>
            <a:cxnSpLocks/>
            <a:stCxn id="106" idx="1"/>
            <a:endCxn id="72" idx="3"/>
          </p:cNvCxnSpPr>
          <p:nvPr/>
        </p:nvCxnSpPr>
        <p:spPr>
          <a:xfrm flipH="1">
            <a:off x="2665099" y="2148267"/>
            <a:ext cx="1008285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1AAFB649-096E-4E02-B377-1937E978C5A3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3243615" y="1419622"/>
            <a:ext cx="3526599" cy="104230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D9ABFD66-0EE8-46E9-9C1B-78206ED5A416}"/>
              </a:ext>
            </a:extLst>
          </p:cNvPr>
          <p:cNvCxnSpPr>
            <a:cxnSpLocks/>
          </p:cNvCxnSpPr>
          <p:nvPr/>
        </p:nvCxnSpPr>
        <p:spPr>
          <a:xfrm>
            <a:off x="6770215" y="2271568"/>
            <a:ext cx="0" cy="19036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64812EE8-ADF8-4D64-9A79-FAA629FCEC74}"/>
              </a:ext>
            </a:extLst>
          </p:cNvPr>
          <p:cNvSpPr txBox="1"/>
          <p:nvPr/>
        </p:nvSpPr>
        <p:spPr>
          <a:xfrm>
            <a:off x="6952357" y="2224105"/>
            <a:ext cx="1147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>
                <a:solidFill>
                  <a:schemeClr val="tx2"/>
                </a:solidFill>
              </a:rPr>
              <a:t>Resolve/UDP</a:t>
            </a:r>
            <a:endParaRPr lang="ko-KR" altLang="en-US" sz="1050" b="1">
              <a:solidFill>
                <a:schemeClr val="tx2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A70251D-3328-4A47-ABA8-CECF356DE344}"/>
              </a:ext>
            </a:extLst>
          </p:cNvPr>
          <p:cNvSpPr txBox="1"/>
          <p:nvPr/>
        </p:nvSpPr>
        <p:spPr>
          <a:xfrm>
            <a:off x="5570158" y="1721943"/>
            <a:ext cx="7539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>
                <a:solidFill>
                  <a:schemeClr val="tx2"/>
                </a:solidFill>
              </a:rPr>
              <a:t>Resolve</a:t>
            </a:r>
          </a:p>
          <a:p>
            <a:pPr algn="ctr"/>
            <a:r>
              <a:rPr lang="en-US" altLang="ko-KR" sz="1050" b="1">
                <a:solidFill>
                  <a:schemeClr val="tx2"/>
                </a:solidFill>
              </a:rPr>
              <a:t>/TCP</a:t>
            </a:r>
            <a:endParaRPr lang="ko-KR" altLang="en-US" sz="1050" b="1">
              <a:solidFill>
                <a:schemeClr val="tx2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230427C-6E76-4C6D-B293-39810C9E9F70}"/>
              </a:ext>
            </a:extLst>
          </p:cNvPr>
          <p:cNvSpPr txBox="1"/>
          <p:nvPr/>
        </p:nvSpPr>
        <p:spPr>
          <a:xfrm>
            <a:off x="2501172" y="1888308"/>
            <a:ext cx="84669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>
                <a:solidFill>
                  <a:schemeClr val="tx2"/>
                </a:solidFill>
              </a:rPr>
              <a:t>Watch</a:t>
            </a:r>
            <a:endParaRPr lang="ko-KR" altLang="en-US" sz="1100" b="1">
              <a:solidFill>
                <a:schemeClr val="tx2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207F1DB-1E37-4994-9846-A3A5AADFCE82}"/>
              </a:ext>
            </a:extLst>
          </p:cNvPr>
          <p:cNvSpPr txBox="1"/>
          <p:nvPr/>
        </p:nvSpPr>
        <p:spPr>
          <a:xfrm>
            <a:off x="3695299" y="1391133"/>
            <a:ext cx="1147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>
                <a:solidFill>
                  <a:srgbClr val="C00000"/>
                </a:solidFill>
              </a:rPr>
              <a:t>Resolve/UDP</a:t>
            </a:r>
            <a:endParaRPr lang="ko-KR" altLang="en-US" sz="1050" b="1">
              <a:solidFill>
                <a:srgbClr val="C00000"/>
              </a:solidFill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0F04255-0220-4428-A5A9-263CE7143D44}"/>
              </a:ext>
            </a:extLst>
          </p:cNvPr>
          <p:cNvCxnSpPr>
            <a:cxnSpLocks/>
            <a:endCxn id="145" idx="1"/>
          </p:cNvCxnSpPr>
          <p:nvPr/>
        </p:nvCxnSpPr>
        <p:spPr>
          <a:xfrm flipV="1">
            <a:off x="903517" y="1534275"/>
            <a:ext cx="225932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D36B01E-6F3F-4CAD-A17D-185186B643C9}"/>
              </a:ext>
            </a:extLst>
          </p:cNvPr>
          <p:cNvSpPr txBox="1"/>
          <p:nvPr/>
        </p:nvSpPr>
        <p:spPr>
          <a:xfrm>
            <a:off x="1129449" y="1407317"/>
            <a:ext cx="1179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Clutser Domain</a:t>
            </a:r>
            <a:endParaRPr lang="ko-KR" altLang="en-US" sz="1050" b="1"/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34E5A12C-85DA-4149-AF7F-7318221165CE}"/>
              </a:ext>
            </a:extLst>
          </p:cNvPr>
          <p:cNvCxnSpPr>
            <a:cxnSpLocks/>
            <a:endCxn id="150" idx="1"/>
          </p:cNvCxnSpPr>
          <p:nvPr/>
        </p:nvCxnSpPr>
        <p:spPr>
          <a:xfrm flipV="1">
            <a:off x="899592" y="1724712"/>
            <a:ext cx="225932" cy="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E33B161-442C-477E-956C-D488389093DC}"/>
              </a:ext>
            </a:extLst>
          </p:cNvPr>
          <p:cNvSpPr txBox="1"/>
          <p:nvPr/>
        </p:nvSpPr>
        <p:spPr>
          <a:xfrm>
            <a:off x="1125524" y="1597754"/>
            <a:ext cx="1473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Not Clutser Domain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163146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8110E34-39B0-4FC0-A9E5-51687A3D9491}"/>
              </a:ext>
            </a:extLst>
          </p:cNvPr>
          <p:cNvSpPr/>
          <p:nvPr/>
        </p:nvSpPr>
        <p:spPr>
          <a:xfrm>
            <a:off x="865559" y="1923677"/>
            <a:ext cx="2304256" cy="2448272"/>
          </a:xfrm>
          <a:prstGeom prst="roundRect">
            <a:avLst>
              <a:gd name="adj" fmla="val 27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Master</a:t>
            </a:r>
            <a:r>
              <a:rPr lang="ko-KR" altLang="en-US" sz="1200" b="1"/>
              <a:t> </a:t>
            </a:r>
            <a:r>
              <a:rPr lang="en-US" altLang="ko-KR" sz="1200" b="1"/>
              <a:t>Node</a:t>
            </a:r>
            <a:endParaRPr lang="ko-KR" altLang="en-US" sz="1200" b="1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4838C8D-35C3-4BBD-8283-7EB6C4DFE885}"/>
              </a:ext>
            </a:extLst>
          </p:cNvPr>
          <p:cNvSpPr/>
          <p:nvPr/>
        </p:nvSpPr>
        <p:spPr>
          <a:xfrm>
            <a:off x="4701035" y="906889"/>
            <a:ext cx="2016224" cy="504056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10.96.0.10</a:t>
            </a:r>
          </a:p>
          <a:p>
            <a:pPr algn="ctr"/>
            <a:r>
              <a:rPr lang="en-US" altLang="ko-KR" sz="1200"/>
              <a:t>Cluster CoreDNS Service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7768152-EBC2-4308-A6A6-016B4D2E34C4}"/>
              </a:ext>
            </a:extLst>
          </p:cNvPr>
          <p:cNvSpPr/>
          <p:nvPr/>
        </p:nvSpPr>
        <p:spPr>
          <a:xfrm>
            <a:off x="2379519" y="915566"/>
            <a:ext cx="1728192" cy="504056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8.8.8.8</a:t>
            </a:r>
          </a:p>
          <a:p>
            <a:pPr algn="ctr"/>
            <a:r>
              <a:rPr lang="en-US" altLang="ko-KR" sz="1200"/>
              <a:t>External DNS Server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CFA2CE2-968B-4471-8E41-08E50FA30032}"/>
              </a:ext>
            </a:extLst>
          </p:cNvPr>
          <p:cNvSpPr/>
          <p:nvPr/>
        </p:nvSpPr>
        <p:spPr>
          <a:xfrm>
            <a:off x="934535" y="2465263"/>
            <a:ext cx="2165644" cy="1603329"/>
          </a:xfrm>
          <a:prstGeom prst="roundRect">
            <a:avLst>
              <a:gd name="adj" fmla="val 3417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169.254.20.10</a:t>
            </a:r>
          </a:p>
          <a:p>
            <a:pPr algn="ctr"/>
            <a:r>
              <a:rPr lang="en-US" altLang="ko-KR" sz="1100" b="1"/>
              <a:t>NodeLocal DNSCache Pod</a:t>
            </a:r>
          </a:p>
          <a:p>
            <a:pPr algn="ctr"/>
            <a:r>
              <a:rPr lang="en-US" altLang="ko-KR" sz="1100"/>
              <a:t>/ DaemonSet, Host Net NS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1B5C814-D41C-4518-8E41-C08FC6E178C4}"/>
              </a:ext>
            </a:extLst>
          </p:cNvPr>
          <p:cNvSpPr/>
          <p:nvPr/>
        </p:nvSpPr>
        <p:spPr>
          <a:xfrm>
            <a:off x="1080923" y="2533937"/>
            <a:ext cx="1872868" cy="253835"/>
          </a:xfrm>
          <a:prstGeom prst="roundRect">
            <a:avLst>
              <a:gd name="adj" fmla="val 1869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Cache CoreDNS</a:t>
            </a:r>
            <a:endParaRPr lang="ko-KR" altLang="en-US" sz="105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F046B8A-B6DF-4173-A20F-DA2B5E622166}"/>
              </a:ext>
            </a:extLst>
          </p:cNvPr>
          <p:cNvSpPr/>
          <p:nvPr/>
        </p:nvSpPr>
        <p:spPr>
          <a:xfrm>
            <a:off x="1080923" y="2787772"/>
            <a:ext cx="1872868" cy="685884"/>
          </a:xfrm>
          <a:prstGeom prst="roundRect">
            <a:avLst>
              <a:gd name="adj" fmla="val 868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CoreDNS Config</a:t>
            </a:r>
            <a:endParaRPr lang="ko-KR" altLang="en-US" sz="105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B1C0069-6A2E-47EF-A5A4-34E38DA7004C}"/>
              </a:ext>
            </a:extLst>
          </p:cNvPr>
          <p:cNvSpPr/>
          <p:nvPr/>
        </p:nvSpPr>
        <p:spPr>
          <a:xfrm>
            <a:off x="1152930" y="2859781"/>
            <a:ext cx="1728854" cy="360040"/>
          </a:xfrm>
          <a:prstGeom prst="roundRect">
            <a:avLst>
              <a:gd name="adj" fmla="val 17376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50"/>
              <a:t>cluster.local : 10.96.0.10</a:t>
            </a:r>
          </a:p>
          <a:p>
            <a:pPr algn="just"/>
            <a:r>
              <a:rPr lang="en-US" altLang="ko-KR" sz="1050"/>
              <a:t>else : 8.8.8.8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743CF05-94E0-4B04-964C-5B74047CAD7F}"/>
              </a:ext>
            </a:extLst>
          </p:cNvPr>
          <p:cNvSpPr/>
          <p:nvPr/>
        </p:nvSpPr>
        <p:spPr>
          <a:xfrm>
            <a:off x="3330604" y="1923676"/>
            <a:ext cx="2304256" cy="2448273"/>
          </a:xfrm>
          <a:prstGeom prst="roundRect">
            <a:avLst>
              <a:gd name="adj" fmla="val 27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Worker</a:t>
            </a:r>
            <a:r>
              <a:rPr lang="ko-KR" altLang="en-US" sz="1200" b="1"/>
              <a:t> </a:t>
            </a:r>
            <a:r>
              <a:rPr lang="en-US" altLang="ko-KR" sz="1200" b="1"/>
              <a:t>Node</a:t>
            </a:r>
            <a:endParaRPr lang="ko-KR" altLang="en-US" sz="12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B95DC33-DA54-44E4-B58B-23DDE49E8745}"/>
              </a:ext>
            </a:extLst>
          </p:cNvPr>
          <p:cNvSpPr/>
          <p:nvPr/>
        </p:nvSpPr>
        <p:spPr>
          <a:xfrm>
            <a:off x="3399580" y="2465263"/>
            <a:ext cx="2165644" cy="1603329"/>
          </a:xfrm>
          <a:prstGeom prst="roundRect">
            <a:avLst>
              <a:gd name="adj" fmla="val 3417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169.254.20.10</a:t>
            </a:r>
          </a:p>
          <a:p>
            <a:pPr algn="ctr"/>
            <a:r>
              <a:rPr lang="en-US" altLang="ko-KR" sz="1100" b="1"/>
              <a:t>NodeLocal DNSCache Pod</a:t>
            </a:r>
          </a:p>
          <a:p>
            <a:pPr algn="ctr"/>
            <a:r>
              <a:rPr lang="en-US" altLang="ko-KR" sz="1100"/>
              <a:t>/ DaemonSet, Host Net NS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B30D1BF-4912-4D83-8C72-2269ECB5E35C}"/>
              </a:ext>
            </a:extLst>
          </p:cNvPr>
          <p:cNvSpPr/>
          <p:nvPr/>
        </p:nvSpPr>
        <p:spPr>
          <a:xfrm>
            <a:off x="1369615" y="1995685"/>
            <a:ext cx="1295484" cy="305163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K8s</a:t>
            </a:r>
            <a:r>
              <a:rPr lang="en-US" altLang="ko-KR" sz="1200"/>
              <a:t> API Server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1E88037B-DBB1-4987-B485-5ED005F85707}"/>
              </a:ext>
            </a:extLst>
          </p:cNvPr>
          <p:cNvSpPr/>
          <p:nvPr/>
        </p:nvSpPr>
        <p:spPr>
          <a:xfrm>
            <a:off x="3545968" y="2533937"/>
            <a:ext cx="1872868" cy="253835"/>
          </a:xfrm>
          <a:prstGeom prst="roundRect">
            <a:avLst>
              <a:gd name="adj" fmla="val 1869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Cache CoreDNS</a:t>
            </a:r>
            <a:endParaRPr lang="ko-KR" altLang="en-US" sz="105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B09C47D-1594-4D85-8EB7-5105DDA914CF}"/>
              </a:ext>
            </a:extLst>
          </p:cNvPr>
          <p:cNvSpPr/>
          <p:nvPr/>
        </p:nvSpPr>
        <p:spPr>
          <a:xfrm>
            <a:off x="3545968" y="2787772"/>
            <a:ext cx="1872868" cy="685884"/>
          </a:xfrm>
          <a:prstGeom prst="roundRect">
            <a:avLst>
              <a:gd name="adj" fmla="val 868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CoreDNS Config</a:t>
            </a:r>
            <a:endParaRPr lang="ko-KR" altLang="en-US" sz="105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0DF41476-1AC2-46D9-B5FA-FE201E9A77DD}"/>
              </a:ext>
            </a:extLst>
          </p:cNvPr>
          <p:cNvSpPr/>
          <p:nvPr/>
        </p:nvSpPr>
        <p:spPr>
          <a:xfrm>
            <a:off x="3617975" y="2859781"/>
            <a:ext cx="1728854" cy="360040"/>
          </a:xfrm>
          <a:prstGeom prst="roundRect">
            <a:avLst>
              <a:gd name="adj" fmla="val 17376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50"/>
              <a:t>cluster.local : 10.96.0.10</a:t>
            </a:r>
          </a:p>
          <a:p>
            <a:pPr algn="just"/>
            <a:r>
              <a:rPr lang="en-US" altLang="ko-KR" sz="1050"/>
              <a:t>else : 8.8.8.8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16211F37-4A41-4091-9433-9359D05157FC}"/>
              </a:ext>
            </a:extLst>
          </p:cNvPr>
          <p:cNvSpPr/>
          <p:nvPr/>
        </p:nvSpPr>
        <p:spPr>
          <a:xfrm>
            <a:off x="5796136" y="1491630"/>
            <a:ext cx="2304256" cy="2880320"/>
          </a:xfrm>
          <a:prstGeom prst="roundRect">
            <a:avLst>
              <a:gd name="adj" fmla="val 27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Worker</a:t>
            </a:r>
            <a:r>
              <a:rPr lang="ko-KR" altLang="en-US" sz="1200" b="1"/>
              <a:t> </a:t>
            </a:r>
            <a:r>
              <a:rPr lang="en-US" altLang="ko-KR" sz="1200" b="1"/>
              <a:t>Node</a:t>
            </a:r>
            <a:endParaRPr lang="ko-KR" altLang="en-US" sz="1200" b="1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E0B2550-ACA1-4092-9CBD-635A0B3564B1}"/>
              </a:ext>
            </a:extLst>
          </p:cNvPr>
          <p:cNvGrpSpPr/>
          <p:nvPr/>
        </p:nvGrpSpPr>
        <p:grpSpPr>
          <a:xfrm>
            <a:off x="6228184" y="1563638"/>
            <a:ext cx="1439500" cy="707930"/>
            <a:chOff x="900582" y="2283719"/>
            <a:chExt cx="1439500" cy="707930"/>
          </a:xfrm>
        </p:grpSpPr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71F6A64B-1028-4660-92F5-BA1779D10F6B}"/>
                </a:ext>
              </a:extLst>
            </p:cNvPr>
            <p:cNvSpPr/>
            <p:nvPr/>
          </p:nvSpPr>
          <p:spPr>
            <a:xfrm>
              <a:off x="900582" y="2283719"/>
              <a:ext cx="1439500" cy="707930"/>
            </a:xfrm>
            <a:prstGeom prst="roundRect">
              <a:avLst>
                <a:gd name="adj" fmla="val 9318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050"/>
                <a:t>App Pod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E77D6A15-26A4-405A-A662-1229E24F9A58}"/>
                </a:ext>
              </a:extLst>
            </p:cNvPr>
            <p:cNvSpPr/>
            <p:nvPr/>
          </p:nvSpPr>
          <p:spPr>
            <a:xfrm>
              <a:off x="972260" y="2369490"/>
              <a:ext cx="1296144" cy="397851"/>
            </a:xfrm>
            <a:prstGeom prst="roundRect">
              <a:avLst>
                <a:gd name="adj" fmla="val 9318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169.254.20.10</a:t>
              </a:r>
            </a:p>
            <a:p>
              <a:pPr algn="ctr"/>
              <a:r>
                <a:rPr lang="en-US" altLang="ko-KR" sz="1050"/>
                <a:t>/etc/resolv.conf</a:t>
              </a:r>
              <a:endParaRPr lang="ko-KR" altLang="en-US" sz="1050"/>
            </a:p>
          </p:txBody>
        </p:sp>
      </p:grp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33BE644-4F84-49D5-BD03-E0C3741FCAF6}"/>
              </a:ext>
            </a:extLst>
          </p:cNvPr>
          <p:cNvSpPr/>
          <p:nvPr/>
        </p:nvSpPr>
        <p:spPr>
          <a:xfrm>
            <a:off x="5865112" y="2465263"/>
            <a:ext cx="2165644" cy="1603329"/>
          </a:xfrm>
          <a:prstGeom prst="roundRect">
            <a:avLst>
              <a:gd name="adj" fmla="val 3417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169.254.20.10</a:t>
            </a:r>
          </a:p>
          <a:p>
            <a:pPr algn="ctr"/>
            <a:r>
              <a:rPr lang="en-US" altLang="ko-KR" sz="1100" b="1"/>
              <a:t>NodeLocal DNSCache Pod</a:t>
            </a:r>
          </a:p>
          <a:p>
            <a:pPr algn="ctr"/>
            <a:r>
              <a:rPr lang="en-US" altLang="ko-KR" sz="1100"/>
              <a:t>/ DaemonSet, Host Net NS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5F41F88-80A1-4686-A7A4-F7E1C98C9CCD}"/>
              </a:ext>
            </a:extLst>
          </p:cNvPr>
          <p:cNvSpPr/>
          <p:nvPr/>
        </p:nvSpPr>
        <p:spPr>
          <a:xfrm>
            <a:off x="6011500" y="2533937"/>
            <a:ext cx="1872868" cy="253835"/>
          </a:xfrm>
          <a:prstGeom prst="roundRect">
            <a:avLst>
              <a:gd name="adj" fmla="val 1869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Cache CoreDNS</a:t>
            </a:r>
            <a:endParaRPr lang="ko-KR" altLang="en-US" sz="105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588D873E-CB95-4F88-8CB9-20B32850E750}"/>
              </a:ext>
            </a:extLst>
          </p:cNvPr>
          <p:cNvSpPr/>
          <p:nvPr/>
        </p:nvSpPr>
        <p:spPr>
          <a:xfrm>
            <a:off x="6011500" y="2787772"/>
            <a:ext cx="1872868" cy="685884"/>
          </a:xfrm>
          <a:prstGeom prst="roundRect">
            <a:avLst>
              <a:gd name="adj" fmla="val 868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CoreDNS Config</a:t>
            </a:r>
            <a:endParaRPr lang="ko-KR" altLang="en-US" sz="105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EE1D5EB8-61F9-44AB-8640-6EDE27B8DD9E}"/>
              </a:ext>
            </a:extLst>
          </p:cNvPr>
          <p:cNvSpPr/>
          <p:nvPr/>
        </p:nvSpPr>
        <p:spPr>
          <a:xfrm>
            <a:off x="6083507" y="2859781"/>
            <a:ext cx="1728854" cy="360040"/>
          </a:xfrm>
          <a:prstGeom prst="roundRect">
            <a:avLst>
              <a:gd name="adj" fmla="val 17376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50"/>
              <a:t>cluster.local : 10.96.0.10</a:t>
            </a:r>
          </a:p>
          <a:p>
            <a:pPr algn="just"/>
            <a:r>
              <a:rPr lang="en-US" altLang="ko-KR" sz="1050"/>
              <a:t>else : 8.8.8.8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B51BC353-A510-44CA-AB33-F782C1125C01}"/>
              </a:ext>
            </a:extLst>
          </p:cNvPr>
          <p:cNvCxnSpPr>
            <a:cxnSpLocks/>
            <a:stCxn id="34" idx="2"/>
            <a:endCxn id="106" idx="0"/>
          </p:cNvCxnSpPr>
          <p:nvPr/>
        </p:nvCxnSpPr>
        <p:spPr>
          <a:xfrm flipH="1">
            <a:off x="4482402" y="1410945"/>
            <a:ext cx="1226745" cy="58474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193752E1-19CD-4CAC-9B8F-300707B53248}"/>
              </a:ext>
            </a:extLst>
          </p:cNvPr>
          <p:cNvSpPr/>
          <p:nvPr/>
        </p:nvSpPr>
        <p:spPr>
          <a:xfrm>
            <a:off x="3673384" y="1995685"/>
            <a:ext cx="1618036" cy="305163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Cluster CoreDNS Pod</a:t>
            </a:r>
            <a:endParaRPr lang="en-US" altLang="ko-KR" sz="120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41427450-1BC2-40D2-A90A-9AFD48FE671C}"/>
              </a:ext>
            </a:extLst>
          </p:cNvPr>
          <p:cNvCxnSpPr>
            <a:cxnSpLocks/>
            <a:stCxn id="97" idx="2"/>
            <a:endCxn id="99" idx="0"/>
          </p:cNvCxnSpPr>
          <p:nvPr/>
        </p:nvCxnSpPr>
        <p:spPr>
          <a:xfrm>
            <a:off x="6947934" y="2271568"/>
            <a:ext cx="0" cy="19369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36678F0-FD56-46F2-BB1C-8793F8E4FEDE}"/>
              </a:ext>
            </a:extLst>
          </p:cNvPr>
          <p:cNvCxnSpPr>
            <a:cxnSpLocks/>
            <a:stCxn id="99" idx="0"/>
            <a:endCxn id="34" idx="2"/>
          </p:cNvCxnSpPr>
          <p:nvPr/>
        </p:nvCxnSpPr>
        <p:spPr>
          <a:xfrm flipH="1" flipV="1">
            <a:off x="5709147" y="1410945"/>
            <a:ext cx="1238787" cy="105431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7CAF32F-3C1E-48E9-ABB7-AB4F362ED77A}"/>
              </a:ext>
            </a:extLst>
          </p:cNvPr>
          <p:cNvCxnSpPr>
            <a:cxnSpLocks/>
            <a:stCxn id="106" idx="1"/>
            <a:endCxn id="72" idx="3"/>
          </p:cNvCxnSpPr>
          <p:nvPr/>
        </p:nvCxnSpPr>
        <p:spPr>
          <a:xfrm flipH="1">
            <a:off x="2665099" y="2148267"/>
            <a:ext cx="1008285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1AAFB649-096E-4E02-B377-1937E978C5A3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3243615" y="1419622"/>
            <a:ext cx="3526599" cy="104230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D9ABFD66-0EE8-46E9-9C1B-78206ED5A416}"/>
              </a:ext>
            </a:extLst>
          </p:cNvPr>
          <p:cNvCxnSpPr>
            <a:cxnSpLocks/>
          </p:cNvCxnSpPr>
          <p:nvPr/>
        </p:nvCxnSpPr>
        <p:spPr>
          <a:xfrm>
            <a:off x="6770215" y="2271568"/>
            <a:ext cx="0" cy="19036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64812EE8-ADF8-4D64-9A79-FAA629FCEC74}"/>
              </a:ext>
            </a:extLst>
          </p:cNvPr>
          <p:cNvSpPr txBox="1"/>
          <p:nvPr/>
        </p:nvSpPr>
        <p:spPr>
          <a:xfrm>
            <a:off x="6952357" y="2224105"/>
            <a:ext cx="1147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>
                <a:solidFill>
                  <a:schemeClr val="tx2"/>
                </a:solidFill>
              </a:rPr>
              <a:t>Resolve/UDP</a:t>
            </a:r>
            <a:endParaRPr lang="ko-KR" altLang="en-US" sz="1050" b="1">
              <a:solidFill>
                <a:schemeClr val="tx2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A70251D-3328-4A47-ABA8-CECF356DE344}"/>
              </a:ext>
            </a:extLst>
          </p:cNvPr>
          <p:cNvSpPr txBox="1"/>
          <p:nvPr/>
        </p:nvSpPr>
        <p:spPr>
          <a:xfrm>
            <a:off x="5570158" y="1721943"/>
            <a:ext cx="7539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>
                <a:solidFill>
                  <a:schemeClr val="tx2"/>
                </a:solidFill>
              </a:rPr>
              <a:t>Resolve</a:t>
            </a:r>
          </a:p>
          <a:p>
            <a:pPr algn="ctr"/>
            <a:r>
              <a:rPr lang="en-US" altLang="ko-KR" sz="1050" b="1">
                <a:solidFill>
                  <a:schemeClr val="tx2"/>
                </a:solidFill>
              </a:rPr>
              <a:t>/TCP</a:t>
            </a:r>
            <a:endParaRPr lang="ko-KR" altLang="en-US" sz="1050" b="1">
              <a:solidFill>
                <a:schemeClr val="tx2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230427C-6E76-4C6D-B293-39810C9E9F70}"/>
              </a:ext>
            </a:extLst>
          </p:cNvPr>
          <p:cNvSpPr txBox="1"/>
          <p:nvPr/>
        </p:nvSpPr>
        <p:spPr>
          <a:xfrm>
            <a:off x="2501172" y="1888308"/>
            <a:ext cx="84669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>
                <a:solidFill>
                  <a:schemeClr val="tx2"/>
                </a:solidFill>
              </a:rPr>
              <a:t>Watch</a:t>
            </a:r>
            <a:endParaRPr lang="ko-KR" altLang="en-US" sz="1100" b="1">
              <a:solidFill>
                <a:schemeClr val="tx2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207F1DB-1E37-4994-9846-A3A5AADFCE82}"/>
              </a:ext>
            </a:extLst>
          </p:cNvPr>
          <p:cNvSpPr txBox="1"/>
          <p:nvPr/>
        </p:nvSpPr>
        <p:spPr>
          <a:xfrm>
            <a:off x="3695299" y="1391133"/>
            <a:ext cx="1147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>
                <a:solidFill>
                  <a:srgbClr val="C00000"/>
                </a:solidFill>
              </a:rPr>
              <a:t>Resolve/UDP</a:t>
            </a:r>
            <a:endParaRPr lang="ko-KR" altLang="en-US" sz="1050" b="1">
              <a:solidFill>
                <a:srgbClr val="C00000"/>
              </a:solidFill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0F04255-0220-4428-A5A9-263CE7143D44}"/>
              </a:ext>
            </a:extLst>
          </p:cNvPr>
          <p:cNvCxnSpPr>
            <a:cxnSpLocks/>
            <a:endCxn id="145" idx="1"/>
          </p:cNvCxnSpPr>
          <p:nvPr/>
        </p:nvCxnSpPr>
        <p:spPr>
          <a:xfrm flipV="1">
            <a:off x="903517" y="1534275"/>
            <a:ext cx="225932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D36B01E-6F3F-4CAD-A17D-185186B643C9}"/>
              </a:ext>
            </a:extLst>
          </p:cNvPr>
          <p:cNvSpPr txBox="1"/>
          <p:nvPr/>
        </p:nvSpPr>
        <p:spPr>
          <a:xfrm>
            <a:off x="1129449" y="1407317"/>
            <a:ext cx="1179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Clutser Domain</a:t>
            </a:r>
            <a:endParaRPr lang="ko-KR" altLang="en-US" sz="1050" b="1"/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34E5A12C-85DA-4149-AF7F-7318221165CE}"/>
              </a:ext>
            </a:extLst>
          </p:cNvPr>
          <p:cNvCxnSpPr>
            <a:cxnSpLocks/>
            <a:endCxn id="150" idx="1"/>
          </p:cNvCxnSpPr>
          <p:nvPr/>
        </p:nvCxnSpPr>
        <p:spPr>
          <a:xfrm flipV="1">
            <a:off x="899592" y="1724712"/>
            <a:ext cx="225932" cy="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E33B161-442C-477E-956C-D488389093DC}"/>
              </a:ext>
            </a:extLst>
          </p:cNvPr>
          <p:cNvSpPr txBox="1"/>
          <p:nvPr/>
        </p:nvSpPr>
        <p:spPr>
          <a:xfrm>
            <a:off x="1125524" y="1597754"/>
            <a:ext cx="1473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Not Clutser Domain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124200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45374</TotalTime>
  <Words>226</Words>
  <Application>Microsoft Office PowerPoint</Application>
  <PresentationFormat>화면 슬라이드 쇼(16:9)</PresentationFormat>
  <Paragraphs>80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6077</cp:revision>
  <dcterms:created xsi:type="dcterms:W3CDTF">2006-10-05T04:04:58Z</dcterms:created>
  <dcterms:modified xsi:type="dcterms:W3CDTF">2020-12-13T06:54:31Z</dcterms:modified>
</cp:coreProperties>
</file>