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7" r:id="rId2"/>
    <p:sldId id="421" r:id="rId3"/>
    <p:sldId id="419" r:id="rId4"/>
    <p:sldId id="422" r:id="rId5"/>
    <p:sldId id="418" r:id="rId6"/>
    <p:sldId id="42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>
        <p:scale>
          <a:sx n="150" d="100"/>
          <a:sy n="150" d="100"/>
        </p:scale>
        <p:origin x="4788" y="60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9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0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0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0130"/>
              </p:ext>
            </p:extLst>
          </p:nvPr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6451"/>
              </p:ext>
            </p:extLst>
          </p:nvPr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Cherry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03598"/>
            <a:ext cx="13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State Index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03598"/>
            <a:ext cx="19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Fruit_Info</a:t>
            </a:r>
            <a:r>
              <a:rPr lang="en-US" altLang="ko-KR" sz="1600" dirty="0"/>
              <a:t> 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7795"/>
              </p:ext>
            </p:extLst>
          </p:nvPr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63177"/>
              </p:ext>
            </p:extLst>
          </p:nvPr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986"/>
              </p:ext>
            </p:extLst>
          </p:nvPr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366"/>
              </p:ext>
            </p:extLst>
          </p:nvPr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19537"/>
              </p:ext>
            </p:extLst>
          </p:nvPr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2436"/>
              </p:ext>
            </p:extLst>
          </p:nvPr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13332"/>
              </p:ext>
            </p:extLst>
          </p:nvPr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46433"/>
              </p:ext>
            </p:extLst>
          </p:nvPr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BC6DC-6EBF-439B-A57C-1F9DDE7386D3}"/>
              </a:ext>
            </a:extLst>
          </p:cNvPr>
          <p:cNvSpPr/>
          <p:nvPr/>
        </p:nvSpPr>
        <p:spPr>
          <a:xfrm>
            <a:off x="3047220" y="3274839"/>
            <a:ext cx="970719" cy="2089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F77FCF-E600-4A32-871A-393E48BFB894}"/>
              </a:ext>
            </a:extLst>
          </p:cNvPr>
          <p:cNvCxnSpPr>
            <a:cxnSpLocks/>
          </p:cNvCxnSpPr>
          <p:nvPr/>
        </p:nvCxnSpPr>
        <p:spPr>
          <a:xfrm>
            <a:off x="2627784" y="3167766"/>
            <a:ext cx="414461" cy="2199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37B632-ABB2-46B7-B7A1-B4EDA590C1F3}"/>
              </a:ext>
            </a:extLst>
          </p:cNvPr>
          <p:cNvCxnSpPr>
            <a:cxnSpLocks/>
            <a:stCxn id="42" idx="6"/>
            <a:endCxn id="14" idx="0"/>
          </p:cNvCxnSpPr>
          <p:nvPr/>
        </p:nvCxnSpPr>
        <p:spPr>
          <a:xfrm flipH="1">
            <a:off x="3533055" y="3379315"/>
            <a:ext cx="484884" cy="5499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F33FDF-6619-4645-9CB7-6DCE4AC82028}"/>
              </a:ext>
            </a:extLst>
          </p:cNvPr>
          <p:cNvSpPr txBox="1"/>
          <p:nvPr/>
        </p:nvSpPr>
        <p:spPr>
          <a:xfrm>
            <a:off x="1122203" y="715171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Record access through Non-clustered Index 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E5D54C-F29C-438F-A12F-E02BEFE7B27B}"/>
              </a:ext>
            </a:extLst>
          </p:cNvPr>
          <p:cNvSpPr txBox="1"/>
          <p:nvPr/>
        </p:nvSpPr>
        <p:spPr>
          <a:xfrm>
            <a:off x="1122203" y="2837340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Record access through Clustered Index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3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/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/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/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0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2298"/>
              </p:ext>
            </p:extLst>
          </p:nvPr>
        </p:nvGraphicFramePr>
        <p:xfrm>
          <a:off x="117846" y="4001254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2952"/>
              </p:ext>
            </p:extLst>
          </p:nvPr>
        </p:nvGraphicFramePr>
        <p:xfrm>
          <a:off x="2627784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6985"/>
              </p:ext>
            </p:extLst>
          </p:nvPr>
        </p:nvGraphicFramePr>
        <p:xfrm>
          <a:off x="5137722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11"/>
              </p:ext>
            </p:extLst>
          </p:nvPr>
        </p:nvGraphicFramePr>
        <p:xfrm>
          <a:off x="2929541" y="2921134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85469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74574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39688"/>
              </p:ext>
            </p:extLst>
          </p:nvPr>
        </p:nvGraphicFramePr>
        <p:xfrm>
          <a:off x="2929541" y="1637164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04264"/>
              </p:ext>
            </p:extLst>
          </p:nvPr>
        </p:nvGraphicFramePr>
        <p:xfrm>
          <a:off x="419603" y="1635428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7948"/>
              </p:ext>
            </p:extLst>
          </p:nvPr>
        </p:nvGraphicFramePr>
        <p:xfrm>
          <a:off x="5439479" y="1637645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66437"/>
              </p:ext>
            </p:extLst>
          </p:nvPr>
        </p:nvGraphicFramePr>
        <p:xfrm>
          <a:off x="2929541" y="555526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408966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408966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408966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80220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8886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7550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87774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821234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23061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7970" y="145652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58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 (PK)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55861"/>
            <a:ext cx="13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State Index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55861"/>
            <a:ext cx="19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Fruit_Info</a:t>
            </a:r>
            <a:r>
              <a:rPr lang="en-US" altLang="ko-KR" sz="1400" dirty="0"/>
              <a:t>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6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44330</TotalTime>
  <Words>447</Words>
  <Application>Microsoft Office PowerPoint</Application>
  <PresentationFormat>화면 슬라이드 쇼(16:9)</PresentationFormat>
  <Paragraphs>323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Database Indexing</vt:lpstr>
      <vt:lpstr>Clustered Index, Non-clustered Index</vt:lpstr>
      <vt:lpstr>PowerPoint 프레젠테이션</vt:lpstr>
      <vt:lpstr>Clustered Index, Non-clustered Index</vt:lpstr>
      <vt:lpstr>Clustered Index, Non-clustered Index</vt:lpstr>
      <vt:lpstr>Database Indexing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5706</cp:revision>
  <dcterms:created xsi:type="dcterms:W3CDTF">2006-10-05T04:04:58Z</dcterms:created>
  <dcterms:modified xsi:type="dcterms:W3CDTF">2022-02-07T14:53:40Z</dcterms:modified>
</cp:coreProperties>
</file>