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 varScale="1">
        <p:scale>
          <a:sx n="192" d="100"/>
          <a:sy n="192" d="100"/>
        </p:scale>
        <p:origin x="358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DLX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04" y="1707654"/>
            <a:ext cx="4248135" cy="1808263"/>
          </a:xfrm>
          <a:prstGeom prst="roundRect">
            <a:avLst>
              <a:gd name="adj" fmla="val 35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82674" y="2297185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42" idx="1"/>
          </p:cNvCxnSpPr>
          <p:nvPr/>
        </p:nvCxnSpPr>
        <p:spPr>
          <a:xfrm>
            <a:off x="3042756" y="2474806"/>
            <a:ext cx="4491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523260" y="2304931"/>
            <a:ext cx="1168420" cy="3397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FD7719D5-82F4-44E1-BCCE-0B57E02E0914}"/>
              </a:ext>
            </a:extLst>
          </p:cNvPr>
          <p:cNvSpPr/>
          <p:nvPr/>
        </p:nvSpPr>
        <p:spPr>
          <a:xfrm>
            <a:off x="3491880" y="2070048"/>
            <a:ext cx="2578752" cy="809516"/>
          </a:xfrm>
          <a:prstGeom prst="roundRect">
            <a:avLst>
              <a:gd name="adj" fmla="val 106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Queue 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x-dead-letter-exchange : Exchange B</a:t>
            </a:r>
            <a:br>
              <a:rPr lang="en-US" altLang="ko-KR" sz="1100"/>
            </a:br>
            <a:r>
              <a:rPr lang="en-US" altLang="ko-KR" sz="1100"/>
              <a:t>x-dead-letter-routing-key : ssup2 </a:t>
            </a:r>
          </a:p>
          <a:p>
            <a:pPr algn="ctr"/>
            <a:endParaRPr lang="en-US" altLang="ko-KR" sz="1200"/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37DC04C2-9212-4461-99D2-D59391DAF2AB}"/>
              </a:ext>
            </a:extLst>
          </p:cNvPr>
          <p:cNvSpPr/>
          <p:nvPr/>
        </p:nvSpPr>
        <p:spPr>
          <a:xfrm>
            <a:off x="1982674" y="3080133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B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496505B-652A-4621-88D6-D3B0B76D661F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 flipV="1">
            <a:off x="3042756" y="2474806"/>
            <a:ext cx="449124" cy="782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F18FDC4-71C0-4BA0-A5FF-FBB30E613C16}"/>
              </a:ext>
            </a:extLst>
          </p:cNvPr>
          <p:cNvCxnSpPr>
            <a:cxnSpLocks/>
            <a:stCxn id="68" idx="3"/>
            <a:endCxn id="11" idx="1"/>
          </p:cNvCxnSpPr>
          <p:nvPr/>
        </p:nvCxnSpPr>
        <p:spPr>
          <a:xfrm>
            <a:off x="1691680" y="2474805"/>
            <a:ext cx="29099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6B8FB0-5662-40A3-9D5B-AF79FCEEF6FB}"/>
              </a:ext>
            </a:extLst>
          </p:cNvPr>
          <p:cNvCxnSpPr>
            <a:cxnSpLocks/>
          </p:cNvCxnSpPr>
          <p:nvPr/>
        </p:nvCxnSpPr>
        <p:spPr>
          <a:xfrm flipV="1">
            <a:off x="6070632" y="2427735"/>
            <a:ext cx="143030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3">
            <a:extLst>
              <a:ext uri="{FF2B5EF4-FFF2-40B4-BE49-F238E27FC236}">
                <a16:creationId xmlns:a16="http://schemas.microsoft.com/office/drawing/2014/main" id="{37C21282-71B7-4144-8DF1-6578BADFCB45}"/>
              </a:ext>
            </a:extLst>
          </p:cNvPr>
          <p:cNvSpPr/>
          <p:nvPr/>
        </p:nvSpPr>
        <p:spPr>
          <a:xfrm>
            <a:off x="7495591" y="2304931"/>
            <a:ext cx="1168420" cy="3397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59CAD10-A777-459D-895D-156611E3C0D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042758" y="2879564"/>
            <a:ext cx="1738498" cy="3781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F80A438-4F3D-4686-8726-9BE865CA27D8}"/>
              </a:ext>
            </a:extLst>
          </p:cNvPr>
          <p:cNvSpPr txBox="1"/>
          <p:nvPr/>
        </p:nvSpPr>
        <p:spPr>
          <a:xfrm>
            <a:off x="6011356" y="2510996"/>
            <a:ext cx="165698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/>
              <a:t>reject</a:t>
            </a:r>
            <a:r>
              <a:rPr lang="en-US" altLang="ko-KR" sz="1050"/>
              <a:t> or </a:t>
            </a:r>
            <a:r>
              <a:rPr lang="en-US" altLang="ko-KR" sz="1050" b="1"/>
              <a:t>nack</a:t>
            </a:r>
            <a:r>
              <a:rPr lang="en-US" altLang="ko-KR" sz="1050"/>
              <a:t> </a:t>
            </a:r>
          </a:p>
          <a:p>
            <a:pPr algn="ctr"/>
            <a:r>
              <a:rPr lang="en-US" altLang="ko-KR" sz="1050"/>
              <a:t>with </a:t>
            </a:r>
            <a:r>
              <a:rPr lang="en-US" altLang="ko-KR" sz="1050" b="1"/>
              <a:t>Requeue False</a:t>
            </a:r>
            <a:endParaRPr lang="ko-KR" altLang="en-US" sz="1050" b="1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3A426FF-382E-4219-AB49-1A06271014A5}"/>
              </a:ext>
            </a:extLst>
          </p:cNvPr>
          <p:cNvCxnSpPr>
            <a:cxnSpLocks/>
          </p:cNvCxnSpPr>
          <p:nvPr/>
        </p:nvCxnSpPr>
        <p:spPr>
          <a:xfrm flipV="1">
            <a:off x="6070632" y="2536207"/>
            <a:ext cx="1424959" cy="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457E2A7-D4B1-4478-B98C-428D6FCE55DA}"/>
              </a:ext>
            </a:extLst>
          </p:cNvPr>
          <p:cNvSpPr txBox="1"/>
          <p:nvPr/>
        </p:nvSpPr>
        <p:spPr>
          <a:xfrm>
            <a:off x="4355172" y="2859782"/>
            <a:ext cx="165698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RoutingKey : ssup2</a:t>
            </a:r>
            <a:endParaRPr lang="ko-KR" alt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39EE1C-90A5-4444-ABD2-467C46612169}"/>
              </a:ext>
            </a:extLst>
          </p:cNvPr>
          <p:cNvSpPr txBox="1"/>
          <p:nvPr/>
        </p:nvSpPr>
        <p:spPr>
          <a:xfrm>
            <a:off x="1763688" y="2821890"/>
            <a:ext cx="165698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RoutingKey : ssup2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45446</TotalTime>
  <Words>37</Words>
  <Application>Microsoft Office PowerPoint</Application>
  <PresentationFormat>화면 슬라이드 쇼(16:9)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DLX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5807</cp:revision>
  <dcterms:created xsi:type="dcterms:W3CDTF">2006-10-05T04:04:58Z</dcterms:created>
  <dcterms:modified xsi:type="dcterms:W3CDTF">2020-10-15T16:13:44Z</dcterms:modified>
</cp:coreProperties>
</file>