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49" r:id="rId2"/>
    <p:sldId id="460" r:id="rId3"/>
    <p:sldId id="461" r:id="rId4"/>
    <p:sldId id="454" r:id="rId5"/>
    <p:sldId id="462" r:id="rId6"/>
    <p:sldId id="451" r:id="rId7"/>
    <p:sldId id="455" r:id="rId8"/>
    <p:sldId id="457" r:id="rId9"/>
    <p:sldId id="450" r:id="rId10"/>
    <p:sldId id="452" r:id="rId11"/>
    <p:sldId id="453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86534" autoAdjust="0"/>
  </p:normalViewPr>
  <p:slideViewPr>
    <p:cSldViewPr>
      <p:cViewPr varScale="1">
        <p:scale>
          <a:sx n="186" d="100"/>
          <a:sy n="186" d="100"/>
        </p:scale>
        <p:origin x="379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001199" y="3790898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5349" y="3247889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75A1726-06F7-4F9D-9B94-F3B6A6F349AB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endCxn id="212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66810" y="3560811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93395" y="3247888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90" name="모서리가 둥근 직사각형 44">
            <a:extLst>
              <a:ext uri="{FF2B5EF4-FFF2-40B4-BE49-F238E27FC236}">
                <a16:creationId xmlns:a16="http://schemas.microsoft.com/office/drawing/2014/main" id="{3AFF80DB-F575-4263-9C53-FB4627AD480C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0740" y="3337063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0569350-04EC-4086-83FD-73D47BEB9D98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0504"/>
              </p:ext>
            </p:extLst>
          </p:nvPr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04732"/>
              </p:ext>
            </p:extLst>
          </p:nvPr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7C93B93D-0318-4D38-89D5-670B23AFF1C0}"/>
              </a:ext>
            </a:extLst>
          </p:cNvPr>
          <p:cNvCxnSpPr>
            <a:cxnSpLocks/>
          </p:cNvCxnSpPr>
          <p:nvPr/>
        </p:nvCxnSpPr>
        <p:spPr>
          <a:xfrm>
            <a:off x="5897954" y="889825"/>
            <a:ext cx="608172" cy="44793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CD2EE3DD-8297-4599-A6FA-8B6229327FF0}"/>
              </a:ext>
            </a:extLst>
          </p:cNvPr>
          <p:cNvCxnSpPr>
            <a:cxnSpLocks/>
            <a:stCxn id="194" idx="0"/>
            <a:endCxn id="195" idx="1"/>
          </p:cNvCxnSpPr>
          <p:nvPr/>
        </p:nvCxnSpPr>
        <p:spPr>
          <a:xfrm flipH="1">
            <a:off x="7389860" y="1231389"/>
            <a:ext cx="893178" cy="115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08B1E3B-2D50-4606-98BB-111B8F66FC3D}"/>
              </a:ext>
            </a:extLst>
          </p:cNvPr>
          <p:cNvCxnSpPr>
            <a:cxnSpLocks/>
          </p:cNvCxnSpPr>
          <p:nvPr/>
        </p:nvCxnSpPr>
        <p:spPr>
          <a:xfrm>
            <a:off x="897030" y="1461476"/>
            <a:ext cx="0" cy="2461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755A987-685C-48FF-848B-AA270CC5288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234166" y="1461476"/>
            <a:ext cx="0" cy="45143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0E4A440-9F39-490B-AACC-B71658713FEB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556349" y="881703"/>
            <a:ext cx="0" cy="8259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5249A5E-4657-414E-AA15-AC322E62B608}"/>
              </a:ext>
            </a:extLst>
          </p:cNvPr>
          <p:cNvCxnSpPr>
            <a:cxnSpLocks/>
          </p:cNvCxnSpPr>
          <p:nvPr/>
        </p:nvCxnSpPr>
        <p:spPr>
          <a:xfrm flipH="1">
            <a:off x="897030" y="1707654"/>
            <a:ext cx="2659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자유형: 도형 330">
            <a:extLst>
              <a:ext uri="{FF2B5EF4-FFF2-40B4-BE49-F238E27FC236}">
                <a16:creationId xmlns:a16="http://schemas.microsoft.com/office/drawing/2014/main" id="{F4449BED-6DB7-4C3D-B887-992F0AE24DD3}"/>
              </a:ext>
            </a:extLst>
          </p:cNvPr>
          <p:cNvSpPr/>
          <p:nvPr/>
        </p:nvSpPr>
        <p:spPr>
          <a:xfrm rot="16200000" flipH="1" flipV="1">
            <a:off x="1762040" y="-72308"/>
            <a:ext cx="735045" cy="265931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C907AC5F-8EE0-4D20-85B2-747B51F339DF}"/>
              </a:ext>
            </a:extLst>
          </p:cNvPr>
          <p:cNvCxnSpPr>
            <a:cxnSpLocks/>
            <a:endCxn id="331" idx="2"/>
          </p:cNvCxnSpPr>
          <p:nvPr/>
        </p:nvCxnSpPr>
        <p:spPr>
          <a:xfrm flipH="1">
            <a:off x="799904" y="1464957"/>
            <a:ext cx="8" cy="1599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09EA8B1F-1EC7-47D9-BC28-654F5BFC1D8B}"/>
              </a:ext>
            </a:extLst>
          </p:cNvPr>
          <p:cNvCxnSpPr>
            <a:cxnSpLocks/>
          </p:cNvCxnSpPr>
          <p:nvPr/>
        </p:nvCxnSpPr>
        <p:spPr>
          <a:xfrm>
            <a:off x="2139346" y="1461476"/>
            <a:ext cx="0" cy="15782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0D37A1DF-077D-405D-81B2-389D63E39742}"/>
              </a:ext>
            </a:extLst>
          </p:cNvPr>
          <p:cNvSpPr/>
          <p:nvPr/>
        </p:nvSpPr>
        <p:spPr>
          <a:xfrm rot="16200000" flipH="1" flipV="1">
            <a:off x="1880716" y="9069"/>
            <a:ext cx="903941" cy="2665453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68A419D-40E3-4C4F-A9DB-8604365E05AE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997111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15AD02D-474A-4FA2-80F7-869CF695EAA8}"/>
              </a:ext>
            </a:extLst>
          </p:cNvPr>
          <p:cNvCxnSpPr>
            <a:cxnSpLocks/>
          </p:cNvCxnSpPr>
          <p:nvPr/>
        </p:nvCxnSpPr>
        <p:spPr>
          <a:xfrm>
            <a:off x="2337425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C621F7-4113-4AB2-ACC2-8EBB5874813C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54F0513-D2D0-46F8-BE2B-E49E4DD7362D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FE7ABD3-9284-4728-9B6B-67C172E72702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F3B2530-49EA-4FBF-BB24-98093AB29EB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401EEE9-718C-4190-877E-9EBF90B34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7737DF-63BC-42BB-9780-C8BCA8D5579E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D296103-258A-4559-A963-6104155CA9FA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96AC5C0-B614-4869-B0BF-C0C8653AFA22}"/>
                </a:ext>
              </a:extLst>
            </p:cNvPr>
            <p:cNvCxnSpPr>
              <a:cxnSpLocks/>
            </p:cNvCxnSpPr>
            <p:nvPr/>
          </p:nvCxnSpPr>
          <p:spPr>
            <a:xfrm>
              <a:off x="2139346" y="1461476"/>
              <a:ext cx="0" cy="15782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E2F83789-92A4-41CA-B462-8E4CBC531E16}"/>
                </a:ext>
              </a:extLst>
            </p:cNvPr>
            <p:cNvSpPr/>
            <p:nvPr/>
          </p:nvSpPr>
          <p:spPr>
            <a:xfrm rot="16200000" flipH="1" flipV="1">
              <a:off x="1880716" y="9069"/>
              <a:ext cx="903941" cy="266545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48FF7D-AFA0-4E4B-998D-796EA678C339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>
              <a:off x="997111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7861E34-9B46-424F-8E36-D6386433DA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833AB31-4318-4733-B83A-82027A576D4C}"/>
              </a:ext>
            </a:extLst>
          </p:cNvPr>
          <p:cNvSpPr/>
          <p:nvPr/>
        </p:nvSpPr>
        <p:spPr>
          <a:xfrm rot="16200000">
            <a:off x="995603" y="976916"/>
            <a:ext cx="1805617" cy="291875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CBE64DD-2983-4E80-BC7C-D495253465F4}"/>
              </a:ext>
            </a:extLst>
          </p:cNvPr>
          <p:cNvCxnSpPr>
            <a:cxnSpLocks/>
          </p:cNvCxnSpPr>
          <p:nvPr/>
        </p:nvCxnSpPr>
        <p:spPr>
          <a:xfrm>
            <a:off x="3357788" y="875098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506D9D-BBD2-40FF-9023-159D4AB2A452}"/>
              </a:ext>
            </a:extLst>
          </p:cNvPr>
          <p:cNvCxnSpPr>
            <a:cxnSpLocks/>
          </p:cNvCxnSpPr>
          <p:nvPr/>
        </p:nvCxnSpPr>
        <p:spPr>
          <a:xfrm>
            <a:off x="2044575" y="1468618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87A5CE-79FA-4109-BA1B-9A88EF4BF3E5}"/>
              </a:ext>
            </a:extLst>
          </p:cNvPr>
          <p:cNvCxnSpPr>
            <a:cxnSpLocks/>
          </p:cNvCxnSpPr>
          <p:nvPr/>
        </p:nvCxnSpPr>
        <p:spPr>
          <a:xfrm>
            <a:off x="706313" y="1463856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B3B0B2FD-042D-4BD2-B80D-1F37632349F1}"/>
              </a:ext>
            </a:extLst>
          </p:cNvPr>
          <p:cNvSpPr/>
          <p:nvPr/>
        </p:nvSpPr>
        <p:spPr>
          <a:xfrm rot="5400000" flipH="1">
            <a:off x="6400857" y="1000770"/>
            <a:ext cx="1805617" cy="287104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31A18D5-8A3E-4210-A60F-03CC8CFCA79D}"/>
              </a:ext>
            </a:extLst>
          </p:cNvPr>
          <p:cNvCxnSpPr>
            <a:cxnSpLocks/>
          </p:cNvCxnSpPr>
          <p:nvPr/>
        </p:nvCxnSpPr>
        <p:spPr>
          <a:xfrm>
            <a:off x="5866434" y="881701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96A0147-A4B4-4F4C-A369-A5103C071C12}"/>
              </a:ext>
            </a:extLst>
          </p:cNvPr>
          <p:cNvCxnSpPr>
            <a:cxnSpLocks/>
          </p:cNvCxnSpPr>
          <p:nvPr/>
        </p:nvCxnSpPr>
        <p:spPr>
          <a:xfrm>
            <a:off x="7173813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3E0E89C-8B7E-4338-9314-82621EAECC62}"/>
              </a:ext>
            </a:extLst>
          </p:cNvPr>
          <p:cNvCxnSpPr>
            <a:cxnSpLocks/>
          </p:cNvCxnSpPr>
          <p:nvPr/>
        </p:nvCxnSpPr>
        <p:spPr>
          <a:xfrm>
            <a:off x="8516565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6DD62460-5B82-42CD-B400-DEEF2EB8C0C1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744D9B00-4BAF-404D-91C3-D67ECA983BB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762412-AF06-41B6-943A-B2453BFBFFF1}"/>
              </a:ext>
            </a:extLst>
          </p:cNvPr>
          <p:cNvCxnSpPr>
            <a:cxnSpLocks/>
            <a:stCxn id="221" idx="2"/>
            <a:endCxn id="87" idx="1"/>
          </p:cNvCxnSpPr>
          <p:nvPr/>
        </p:nvCxnSpPr>
        <p:spPr>
          <a:xfrm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6CC10BA3-3B40-4982-8338-A951E8328A6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01D9E91F-0D1D-4585-A718-0ED5336E0520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F3884327-055E-4443-9188-664F76C0EC22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endCxn id="221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36" name="모서리가 둥근 직사각형 44">
            <a:extLst>
              <a:ext uri="{FF2B5EF4-FFF2-40B4-BE49-F238E27FC236}">
                <a16:creationId xmlns:a16="http://schemas.microsoft.com/office/drawing/2014/main" id="{DE3BC543-AAAE-4353-9267-917B852AB035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38" name="모서리가 둥근 직사각형 44">
            <a:extLst>
              <a:ext uri="{FF2B5EF4-FFF2-40B4-BE49-F238E27FC236}">
                <a16:creationId xmlns:a16="http://schemas.microsoft.com/office/drawing/2014/main" id="{5C3403C0-C8D1-44C7-8780-36B20C09A459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9AB06F-BF79-4AF3-8D53-8C2953A6088C}"/>
              </a:ext>
            </a:extLst>
          </p:cNvPr>
          <p:cNvCxnSpPr>
            <a:cxnSpLocks/>
            <a:stCxn id="222" idx="2"/>
            <a:endCxn id="136" idx="1"/>
          </p:cNvCxnSpPr>
          <p:nvPr/>
        </p:nvCxnSpPr>
        <p:spPr>
          <a:xfrm flipH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65637594-CA9F-4DF6-8814-92298A59FC7B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45" name="모서리가 둥근 직사각형 44">
            <a:extLst>
              <a:ext uri="{FF2B5EF4-FFF2-40B4-BE49-F238E27FC236}">
                <a16:creationId xmlns:a16="http://schemas.microsoft.com/office/drawing/2014/main" id="{2C25C8B0-1436-4EF8-A679-84BF3288BB8E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48" name="모서리가 둥근 직사각형 44">
            <a:extLst>
              <a:ext uri="{FF2B5EF4-FFF2-40B4-BE49-F238E27FC236}">
                <a16:creationId xmlns:a16="http://schemas.microsoft.com/office/drawing/2014/main" id="{73D593C3-263E-49BB-93FD-7AC63393AAE1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8BA1B2D-E733-4B5B-83D4-1D23BFD9B51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8565"/>
              </p:ext>
            </p:extLst>
          </p:nvPr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96604"/>
              </p:ext>
            </p:extLst>
          </p:nvPr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5DDFCA4-5F35-42DE-914E-C3648DC13B9D}"/>
              </a:ext>
            </a:extLst>
          </p:cNvPr>
          <p:cNvCxnSpPr>
            <a:cxnSpLocks/>
            <a:stCxn id="136" idx="3"/>
            <a:endCxn id="87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1872BA-B519-4273-BFFE-C1142AE8FA43}"/>
              </a:ext>
            </a:extLst>
          </p:cNvPr>
          <p:cNvGrpSpPr/>
          <p:nvPr/>
        </p:nvGrpSpPr>
        <p:grpSpPr>
          <a:xfrm>
            <a:off x="799904" y="881703"/>
            <a:ext cx="2865509" cy="1031204"/>
            <a:chOff x="799904" y="881703"/>
            <a:chExt cx="2865509" cy="1031204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88492A-F1FF-4B6A-916E-1920B91B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C5D9F33-E893-47B5-B929-40364713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0833BED-060D-4FF0-89E5-2607E92E51E6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BDBAC8E-0114-4950-A65A-3D9F0141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CC8431C-8CEC-40CB-9871-B4D9E52C11E0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701BF1-AF66-4429-AAA8-DF8AC5C130E6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3DCFA2C-C5BA-47D7-9DF4-9166A6FDB8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346" y="1461476"/>
              <a:ext cx="0" cy="15782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6FB7745-D620-40DD-8D70-565FE9552277}"/>
                </a:ext>
              </a:extLst>
            </p:cNvPr>
            <p:cNvSpPr/>
            <p:nvPr/>
          </p:nvSpPr>
          <p:spPr>
            <a:xfrm rot="16200000" flipH="1" flipV="1">
              <a:off x="1880716" y="9069"/>
              <a:ext cx="903941" cy="266545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3570E47-625B-488C-B8E4-7DA722FDEAAC}"/>
                </a:ext>
              </a:extLst>
            </p:cNvPr>
            <p:cNvCxnSpPr>
              <a:cxnSpLocks/>
              <a:endCxn id="98" idx="2"/>
            </p:cNvCxnSpPr>
            <p:nvPr/>
          </p:nvCxnSpPr>
          <p:spPr>
            <a:xfrm>
              <a:off x="997111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B5F714-ED2D-47CD-BEE2-26A67F89CF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CEB6708-CCFC-4D4E-B7F9-0A5C8B27DFA6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A41119E-0B7D-4857-AE99-BC681AC5DB95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A735B84-FA66-412F-8BCF-532F00A42087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CD56E9F-EAFA-4764-A05F-9529457F77C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07BB2CA-976C-4968-9343-A87B636D6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6A1096D-4BE4-4866-AA87-73346F999F59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C8FACF8-6045-4615-83C7-F4104CB3D310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C948BE-5FE7-4804-93A8-FD722F66893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346" y="1461476"/>
              <a:ext cx="0" cy="15782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FC4970D-5725-4DF8-B7B9-7A309877AACA}"/>
                </a:ext>
              </a:extLst>
            </p:cNvPr>
            <p:cNvSpPr/>
            <p:nvPr/>
          </p:nvSpPr>
          <p:spPr>
            <a:xfrm rot="16200000" flipH="1" flipV="1">
              <a:off x="1880716" y="9069"/>
              <a:ext cx="903941" cy="266545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2C9A782-32C9-447F-903D-D452CE587D7A}"/>
                </a:ext>
              </a:extLst>
            </p:cNvPr>
            <p:cNvCxnSpPr>
              <a:cxnSpLocks/>
              <a:endCxn id="119" idx="2"/>
            </p:cNvCxnSpPr>
            <p:nvPr/>
          </p:nvCxnSpPr>
          <p:spPr>
            <a:xfrm>
              <a:off x="997111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9C3C92D-A118-4A8E-B6D5-5E63E412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CD87FF7-765E-45D2-A23D-3365A12B4909}"/>
              </a:ext>
            </a:extLst>
          </p:cNvPr>
          <p:cNvCxnSpPr>
            <a:cxnSpLocks/>
          </p:cNvCxnSpPr>
          <p:nvPr/>
        </p:nvCxnSpPr>
        <p:spPr>
          <a:xfrm flipV="1">
            <a:off x="2727350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6FF9ADD-3534-4918-A766-8609E5A2A785}"/>
              </a:ext>
            </a:extLst>
          </p:cNvPr>
          <p:cNvCxnSpPr>
            <a:cxnSpLocks/>
          </p:cNvCxnSpPr>
          <p:nvPr/>
        </p:nvCxnSpPr>
        <p:spPr>
          <a:xfrm flipV="1">
            <a:off x="6444208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403128" y="3909365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403128" y="3380482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130455" y="3680280"/>
            <a:ext cx="186294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130455" y="3380481"/>
            <a:ext cx="1862940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Egress</a:t>
            </a:r>
            <a:endParaRPr lang="ko-KR" altLang="en-US" sz="10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(Host Net NS)</a:t>
            </a:r>
          </a:p>
          <a:p>
            <a:pPr algn="ctr"/>
            <a:r>
              <a:rPr lang="en-US" altLang="ko-KR" sz="1200"/>
              <a:t>/ Host Process</a:t>
            </a:r>
            <a:endParaRPr lang="ko-KR" altLang="en-US" sz="12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90339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053382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55776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491880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47864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/ Host Process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/ Host Process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259337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88710"/>
            <a:ext cx="369194" cy="62210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</p:cNvCxnSpPr>
          <p:nvPr/>
        </p:nvCxnSpPr>
        <p:spPr>
          <a:xfrm flipV="1">
            <a:off x="3347864" y="3968313"/>
            <a:ext cx="0" cy="18761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539552" y="2455892"/>
            <a:ext cx="0" cy="14578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C26C3DE-C0F7-42C5-BD87-E1E0169749A3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155926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3201307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339395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  <a:stCxn id="83" idx="1"/>
            <a:endCxn id="64" idx="3"/>
          </p:cNvCxnSpPr>
          <p:nvPr/>
        </p:nvCxnSpPr>
        <p:spPr>
          <a:xfrm flipH="1">
            <a:off x="3707458" y="1207188"/>
            <a:ext cx="504502" cy="99746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33879"/>
            <a:ext cx="1266019" cy="180206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EA6C1E2-9FC2-4FD6-941A-5A2398D63C31}"/>
              </a:ext>
            </a:extLst>
          </p:cNvPr>
          <p:cNvCxnSpPr>
            <a:cxnSpLocks/>
          </p:cNvCxnSpPr>
          <p:nvPr/>
        </p:nvCxnSpPr>
        <p:spPr>
          <a:xfrm flipV="1">
            <a:off x="683568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132996" y="3680280"/>
            <a:ext cx="185785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132996" y="3380481"/>
            <a:ext cx="1857858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Egress</a:t>
            </a:r>
            <a:r>
              <a:rPr lang="ko-KR" altLang="en-US" sz="1000"/>
              <a:t> </a:t>
            </a:r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(Host Net NS)</a:t>
            </a:r>
          </a:p>
          <a:p>
            <a:pPr algn="ctr"/>
            <a:r>
              <a:rPr lang="en-US" altLang="ko-KR" sz="1200"/>
              <a:t>/ Host Process</a:t>
            </a:r>
            <a:endParaRPr lang="ko-KR" altLang="en-US" sz="12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90339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47864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/ Host Process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/ Host Process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259337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88710"/>
            <a:ext cx="369194" cy="62210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</p:cNvCxnSpPr>
          <p:nvPr/>
        </p:nvCxnSpPr>
        <p:spPr>
          <a:xfrm flipV="1">
            <a:off x="3347864" y="3968313"/>
            <a:ext cx="0" cy="18761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1693342" y="2204652"/>
            <a:ext cx="358378" cy="506167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3201307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339395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  <a:stCxn id="83" idx="1"/>
            <a:endCxn id="64" idx="3"/>
          </p:cNvCxnSpPr>
          <p:nvPr/>
        </p:nvCxnSpPr>
        <p:spPr>
          <a:xfrm flipH="1">
            <a:off x="3707458" y="1207188"/>
            <a:ext cx="504502" cy="99746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33879"/>
            <a:ext cx="1266019" cy="180206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E6E1939-8A85-492A-B8CF-D0D501B95493}"/>
              </a:ext>
            </a:extLst>
          </p:cNvPr>
          <p:cNvCxnSpPr>
            <a:cxnSpLocks/>
          </p:cNvCxnSpPr>
          <p:nvPr/>
        </p:nvCxnSpPr>
        <p:spPr>
          <a:xfrm flipV="1">
            <a:off x="2574339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21F04D1-456E-43B8-ABDB-D487E47D0E98}"/>
              </a:ext>
            </a:extLst>
          </p:cNvPr>
          <p:cNvCxnSpPr>
            <a:cxnSpLocks/>
          </p:cNvCxnSpPr>
          <p:nvPr/>
        </p:nvCxnSpPr>
        <p:spPr>
          <a:xfrm flipV="1">
            <a:off x="2699792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34C3A-1944-49DC-B978-164F45834657}"/>
              </a:ext>
            </a:extLst>
          </p:cNvPr>
          <p:cNvCxnSpPr>
            <a:cxnSpLocks/>
          </p:cNvCxnSpPr>
          <p:nvPr/>
        </p:nvCxnSpPr>
        <p:spPr>
          <a:xfrm flipV="1">
            <a:off x="2843808" y="3125553"/>
            <a:ext cx="0" cy="2549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A06D1A-4F2A-4913-AF09-DE0FB4CBC22C}"/>
              </a:ext>
            </a:extLst>
          </p:cNvPr>
          <p:cNvCxnSpPr>
            <a:cxnSpLocks/>
            <a:stCxn id="48" idx="3"/>
            <a:endCxn id="57" idx="1"/>
          </p:cNvCxnSpPr>
          <p:nvPr/>
        </p:nvCxnSpPr>
        <p:spPr>
          <a:xfrm>
            <a:off x="1693342" y="1798232"/>
            <a:ext cx="439654" cy="173255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/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48674</TotalTime>
  <Words>817</Words>
  <Application>Microsoft Office PowerPoint</Application>
  <PresentationFormat>화면 슬라이드 쇼(16:9)</PresentationFormat>
  <Paragraphs>366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Open Sans</vt:lpstr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Network with VXLAN</vt:lpstr>
      <vt:lpstr>Cilium Network with Host L3</vt:lpstr>
      <vt:lpstr>Cilium Load Balacner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6494</cp:revision>
  <dcterms:created xsi:type="dcterms:W3CDTF">2006-10-05T04:04:58Z</dcterms:created>
  <dcterms:modified xsi:type="dcterms:W3CDTF">2020-12-31T14:33:58Z</dcterms:modified>
</cp:coreProperties>
</file>