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8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 varScale="1">
        <p:scale>
          <a:sx n="187" d="100"/>
          <a:sy n="187" d="100"/>
        </p:scale>
        <p:origin x="3738" y="16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CBC1D53-BB4B-4B61-A39E-6FF0422C14D1}"/>
              </a:ext>
            </a:extLst>
          </p:cNvPr>
          <p:cNvSpPr/>
          <p:nvPr/>
        </p:nvSpPr>
        <p:spPr>
          <a:xfrm>
            <a:off x="827584" y="955267"/>
            <a:ext cx="7282727" cy="3560699"/>
          </a:xfrm>
          <a:prstGeom prst="roundRect">
            <a:avLst>
              <a:gd name="adj" fmla="val 40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kubeconfig</a:t>
            </a:r>
            <a:endParaRPr lang="ko-KR" altLang="en-US" sz="1400" b="1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924AA24-7C3D-4440-9D2B-5639ED1C6793}"/>
              </a:ext>
            </a:extLst>
          </p:cNvPr>
          <p:cNvSpPr/>
          <p:nvPr/>
        </p:nvSpPr>
        <p:spPr>
          <a:xfrm>
            <a:off x="930574" y="1042109"/>
            <a:ext cx="2292813" cy="2609761"/>
          </a:xfrm>
          <a:prstGeom prst="roundRect">
            <a:avLst>
              <a:gd name="adj" fmla="val 40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clusters</a:t>
            </a:r>
            <a:endParaRPr lang="ko-KR" altLang="en-US" sz="1400" b="1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6E64084-79A7-41F2-8512-4C6675721140}"/>
              </a:ext>
            </a:extLst>
          </p:cNvPr>
          <p:cNvSpPr/>
          <p:nvPr/>
        </p:nvSpPr>
        <p:spPr>
          <a:xfrm>
            <a:off x="1033689" y="1127232"/>
            <a:ext cx="2088356" cy="648072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API Server https://10.0.0.11:6443</a:t>
            </a:r>
          </a:p>
          <a:p>
            <a:r>
              <a:rPr lang="en-US" altLang="ko-KR" sz="1000"/>
              <a:t>CA Certificate</a:t>
            </a:r>
          </a:p>
          <a:p>
            <a:endParaRPr lang="en-US" altLang="ko-KR" sz="1000"/>
          </a:p>
          <a:p>
            <a:pPr algn="ctr"/>
            <a:r>
              <a:rPr lang="en-US" altLang="ko-KR" sz="1000"/>
              <a:t>Cluaster-A </a:t>
            </a:r>
            <a:endParaRPr lang="ko-KR" altLang="en-US" sz="10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22FC56C-92DA-49AB-A252-B38758587557}"/>
              </a:ext>
            </a:extLst>
          </p:cNvPr>
          <p:cNvSpPr/>
          <p:nvPr/>
        </p:nvSpPr>
        <p:spPr>
          <a:xfrm>
            <a:off x="1033689" y="1860427"/>
            <a:ext cx="2088356" cy="648072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API Server https://20.0.0.21:6443</a:t>
            </a:r>
          </a:p>
          <a:p>
            <a:r>
              <a:rPr lang="en-US" altLang="ko-KR" sz="1000"/>
              <a:t>CA Certificate</a:t>
            </a:r>
          </a:p>
          <a:p>
            <a:endParaRPr lang="en-US" altLang="ko-KR" sz="1000"/>
          </a:p>
          <a:p>
            <a:pPr algn="ctr"/>
            <a:r>
              <a:rPr lang="en-US" altLang="ko-KR" sz="1000"/>
              <a:t>Cluaster-B </a:t>
            </a:r>
            <a:endParaRPr lang="ko-KR" altLang="en-US" sz="10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070B209-367F-437B-AB27-5E0AF6CA0465}"/>
              </a:ext>
            </a:extLst>
          </p:cNvPr>
          <p:cNvSpPr/>
          <p:nvPr/>
        </p:nvSpPr>
        <p:spPr>
          <a:xfrm>
            <a:off x="3321067" y="1042109"/>
            <a:ext cx="2292813" cy="2609761"/>
          </a:xfrm>
          <a:prstGeom prst="roundRect">
            <a:avLst>
              <a:gd name="adj" fmla="val 40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contexts</a:t>
            </a:r>
            <a:endParaRPr lang="ko-KR" altLang="en-US" sz="14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FB97785-F2A1-4709-A814-027B3F3E90A1}"/>
              </a:ext>
            </a:extLst>
          </p:cNvPr>
          <p:cNvSpPr/>
          <p:nvPr/>
        </p:nvSpPr>
        <p:spPr>
          <a:xfrm>
            <a:off x="3424182" y="1127232"/>
            <a:ext cx="2088356" cy="648072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Cluster-A</a:t>
            </a:r>
          </a:p>
          <a:p>
            <a:r>
              <a:rPr lang="en-US" altLang="ko-KR" sz="1000"/>
              <a:t>User-A</a:t>
            </a:r>
          </a:p>
          <a:p>
            <a:endParaRPr lang="en-US" altLang="ko-KR" sz="1000"/>
          </a:p>
          <a:p>
            <a:pPr algn="ctr"/>
            <a:r>
              <a:rPr lang="en-US" altLang="ko-KR" sz="1000"/>
              <a:t>Context-A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4271A6C-CA0D-416F-A2D8-D7780B8FD187}"/>
              </a:ext>
            </a:extLst>
          </p:cNvPr>
          <p:cNvSpPr/>
          <p:nvPr/>
        </p:nvSpPr>
        <p:spPr>
          <a:xfrm>
            <a:off x="3424182" y="1860427"/>
            <a:ext cx="2088356" cy="648072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Cluster-B</a:t>
            </a:r>
          </a:p>
          <a:p>
            <a:r>
              <a:rPr lang="en-US" altLang="ko-KR" sz="1000"/>
              <a:t>User-B</a:t>
            </a:r>
          </a:p>
          <a:p>
            <a:endParaRPr lang="en-US" altLang="ko-KR" sz="1000"/>
          </a:p>
          <a:p>
            <a:pPr algn="ctr"/>
            <a:r>
              <a:rPr lang="en-US" altLang="ko-KR" sz="1000"/>
              <a:t>Context-B</a:t>
            </a:r>
            <a:endParaRPr lang="ko-KR" altLang="en-US" sz="100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895B19C-CC74-482C-9C86-13B7A3FEA14E}"/>
              </a:ext>
            </a:extLst>
          </p:cNvPr>
          <p:cNvSpPr/>
          <p:nvPr/>
        </p:nvSpPr>
        <p:spPr>
          <a:xfrm>
            <a:off x="5711560" y="1042109"/>
            <a:ext cx="2292813" cy="2609761"/>
          </a:xfrm>
          <a:prstGeom prst="roundRect">
            <a:avLst>
              <a:gd name="adj" fmla="val 40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users</a:t>
            </a:r>
            <a:endParaRPr lang="ko-KR" altLang="en-US" sz="1400" b="1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47A3B88-D42B-459F-B60B-37BFC2F9F758}"/>
              </a:ext>
            </a:extLst>
          </p:cNvPr>
          <p:cNvSpPr/>
          <p:nvPr/>
        </p:nvSpPr>
        <p:spPr>
          <a:xfrm>
            <a:off x="5814675" y="1127232"/>
            <a:ext cx="2088356" cy="648072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Public Certificate</a:t>
            </a:r>
          </a:p>
          <a:p>
            <a:r>
              <a:rPr lang="en-US" altLang="ko-KR" sz="1000"/>
              <a:t>Private Key</a:t>
            </a:r>
          </a:p>
          <a:p>
            <a:endParaRPr lang="en-US" altLang="ko-KR" sz="1000"/>
          </a:p>
          <a:p>
            <a:pPr algn="ctr"/>
            <a:r>
              <a:rPr lang="en-US" altLang="ko-KR" sz="1000"/>
              <a:t>User-A </a:t>
            </a:r>
            <a:endParaRPr lang="ko-KR" altLang="en-US" sz="10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7B58B06-C6E8-4E88-9B54-DEE8008548B1}"/>
              </a:ext>
            </a:extLst>
          </p:cNvPr>
          <p:cNvSpPr/>
          <p:nvPr/>
        </p:nvSpPr>
        <p:spPr>
          <a:xfrm>
            <a:off x="5814675" y="1860427"/>
            <a:ext cx="2088356" cy="648072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Public Certificate</a:t>
            </a:r>
          </a:p>
          <a:p>
            <a:r>
              <a:rPr lang="en-US" altLang="ko-KR" sz="1000"/>
              <a:t>Private Key</a:t>
            </a:r>
          </a:p>
          <a:p>
            <a:endParaRPr lang="en-US" altLang="ko-KR" sz="1000"/>
          </a:p>
          <a:p>
            <a:pPr algn="ctr"/>
            <a:r>
              <a:rPr lang="en-US" altLang="ko-KR" sz="1000"/>
              <a:t>User-B </a:t>
            </a:r>
            <a:endParaRPr lang="ko-KR" altLang="en-US" sz="10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23D545A-CBC7-4FEB-90CA-E01BCB8FDF41}"/>
              </a:ext>
            </a:extLst>
          </p:cNvPr>
          <p:cNvSpPr/>
          <p:nvPr/>
        </p:nvSpPr>
        <p:spPr>
          <a:xfrm>
            <a:off x="5814675" y="2593622"/>
            <a:ext cx="2088356" cy="648072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Public Certificate</a:t>
            </a:r>
          </a:p>
          <a:p>
            <a:r>
              <a:rPr lang="en-US" altLang="ko-KR" sz="1000"/>
              <a:t>Private Key</a:t>
            </a:r>
          </a:p>
          <a:p>
            <a:endParaRPr lang="en-US" altLang="ko-KR" sz="1000"/>
          </a:p>
          <a:p>
            <a:pPr algn="ctr"/>
            <a:r>
              <a:rPr lang="en-US" altLang="ko-KR" sz="1000"/>
              <a:t>User-C </a:t>
            </a:r>
            <a:endParaRPr lang="ko-KR" altLang="en-US" sz="10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99D971D-8DE3-4C88-A9E4-C7CD2ECE4BE2}"/>
              </a:ext>
            </a:extLst>
          </p:cNvPr>
          <p:cNvSpPr/>
          <p:nvPr/>
        </p:nvSpPr>
        <p:spPr>
          <a:xfrm>
            <a:off x="3424182" y="2593622"/>
            <a:ext cx="2088356" cy="648072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Cluster-B</a:t>
            </a:r>
          </a:p>
          <a:p>
            <a:r>
              <a:rPr lang="en-US" altLang="ko-KR" sz="1000"/>
              <a:t>User-C</a:t>
            </a:r>
          </a:p>
          <a:p>
            <a:endParaRPr lang="en-US" altLang="ko-KR" sz="1000"/>
          </a:p>
          <a:p>
            <a:pPr algn="ctr"/>
            <a:r>
              <a:rPr lang="en-US" altLang="ko-KR" sz="1000"/>
              <a:t>Context-C</a:t>
            </a:r>
            <a:endParaRPr lang="ko-KR" altLang="en-US" sz="10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C32CB8-9357-4C8E-8051-04FDBEA76747}"/>
              </a:ext>
            </a:extLst>
          </p:cNvPr>
          <p:cNvCxnSpPr>
            <a:stCxn id="38" idx="3"/>
            <a:endCxn id="44" idx="1"/>
          </p:cNvCxnSpPr>
          <p:nvPr/>
        </p:nvCxnSpPr>
        <p:spPr>
          <a:xfrm>
            <a:off x="3122045" y="1451268"/>
            <a:ext cx="3021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6BA728B-FA10-443B-8CB4-2CF6465EF3D8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>
            <a:off x="3122045" y="2184463"/>
            <a:ext cx="3021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D46B781-CDA4-4F28-A905-EAC79C1ABDD7}"/>
              </a:ext>
            </a:extLst>
          </p:cNvPr>
          <p:cNvCxnSpPr>
            <a:cxnSpLocks/>
            <a:stCxn id="41" idx="3"/>
            <a:endCxn id="55" idx="1"/>
          </p:cNvCxnSpPr>
          <p:nvPr/>
        </p:nvCxnSpPr>
        <p:spPr>
          <a:xfrm>
            <a:off x="3122045" y="2184463"/>
            <a:ext cx="302137" cy="7331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23701D6-F926-48FE-9DC5-9FCC174EB5C1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5515781" y="2917658"/>
            <a:ext cx="2988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8F20861-E2D5-44B6-A97F-F146C6A588ED}"/>
              </a:ext>
            </a:extLst>
          </p:cNvPr>
          <p:cNvCxnSpPr>
            <a:cxnSpLocks/>
            <a:stCxn id="52" idx="1"/>
            <a:endCxn id="45" idx="3"/>
          </p:cNvCxnSpPr>
          <p:nvPr/>
        </p:nvCxnSpPr>
        <p:spPr>
          <a:xfrm flipH="1">
            <a:off x="5512538" y="2184463"/>
            <a:ext cx="3021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EE8EB1D-3D72-44C2-93E0-FDCCB84E9BF7}"/>
              </a:ext>
            </a:extLst>
          </p:cNvPr>
          <p:cNvCxnSpPr>
            <a:cxnSpLocks/>
            <a:stCxn id="51" idx="1"/>
            <a:endCxn id="44" idx="3"/>
          </p:cNvCxnSpPr>
          <p:nvPr/>
        </p:nvCxnSpPr>
        <p:spPr>
          <a:xfrm flipH="1">
            <a:off x="5512538" y="1451268"/>
            <a:ext cx="3021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D9378E4-DFA0-4C79-BE8A-4608F40879C7}"/>
              </a:ext>
            </a:extLst>
          </p:cNvPr>
          <p:cNvSpPr/>
          <p:nvPr/>
        </p:nvSpPr>
        <p:spPr>
          <a:xfrm>
            <a:off x="3321066" y="3768639"/>
            <a:ext cx="2292813" cy="419594"/>
          </a:xfrm>
          <a:prstGeom prst="roundRect">
            <a:avLst>
              <a:gd name="adj" fmla="val 209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Context-B</a:t>
            </a:r>
          </a:p>
          <a:p>
            <a:pPr algn="ctr"/>
            <a:r>
              <a:rPr lang="en-US" altLang="ko-KR" sz="1200" b="1"/>
              <a:t>current-context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324081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45330</TotalTime>
  <Words>46</Words>
  <Application>Microsoft Office PowerPoint</Application>
  <PresentationFormat>화면 슬라이드 쇼(16:9)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6046</cp:revision>
  <dcterms:created xsi:type="dcterms:W3CDTF">2006-10-05T04:04:58Z</dcterms:created>
  <dcterms:modified xsi:type="dcterms:W3CDTF">2020-09-28T07:49:53Z</dcterms:modified>
</cp:coreProperties>
</file>