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3" r:id="rId2"/>
    <p:sldId id="394" r:id="rId3"/>
    <p:sldId id="395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49" autoAdjust="0"/>
  </p:normalViewPr>
  <p:slideViewPr>
    <p:cSldViewPr>
      <p:cViewPr varScale="1">
        <p:scale>
          <a:sx n="188" d="100"/>
          <a:sy n="188" d="100"/>
        </p:scale>
        <p:origin x="370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67216" y="1534332"/>
            <a:ext cx="1301370" cy="893402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ClusterAPI </a:t>
            </a:r>
          </a:p>
          <a:p>
            <a:pPr algn="ctr"/>
            <a:r>
              <a:rPr lang="en-US" altLang="ko-KR" sz="1200"/>
              <a:t>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583274" y="1617750"/>
            <a:ext cx="1104316" cy="335924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791472" y="357605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800386" y="3576056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6376" y="557114"/>
            <a:ext cx="6022088" cy="2014636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ClusterAPI User K8s Cluster A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4809300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030675" y="3094742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044235" y="3099099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110797" y="4462756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Cluster (Tenant) Network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661711" y="4329412"/>
            <a:ext cx="55974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14565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223479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232393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</p:cNvCxnSpPr>
          <p:nvPr/>
        </p:nvCxnSpPr>
        <p:spPr>
          <a:xfrm>
            <a:off x="6243926" y="4213504"/>
            <a:ext cx="0" cy="1159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250219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736711" y="4329414"/>
            <a:ext cx="0" cy="13334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id="{3FE8E6C7-D7E8-48B9-AFAB-0ECCD61B7C3D}"/>
              </a:ext>
            </a:extLst>
          </p:cNvPr>
          <p:cNvSpPr/>
          <p:nvPr/>
        </p:nvSpPr>
        <p:spPr>
          <a:xfrm>
            <a:off x="5818213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41" name="모서리가 둥근 직사각형 47">
            <a:extLst>
              <a:ext uri="{FF2B5EF4-FFF2-40B4-BE49-F238E27FC236}">
                <a16:creationId xmlns:a16="http://schemas.microsoft.com/office/drawing/2014/main" id="{C4773818-1A9A-4256-B22D-CC61E619B495}"/>
              </a:ext>
            </a:extLst>
          </p:cNvPr>
          <p:cNvSpPr/>
          <p:nvPr/>
        </p:nvSpPr>
        <p:spPr>
          <a:xfrm>
            <a:off x="6827125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43" name="모서리가 둥근 직사각형 47">
            <a:extLst>
              <a:ext uri="{FF2B5EF4-FFF2-40B4-BE49-F238E27FC236}">
                <a16:creationId xmlns:a16="http://schemas.microsoft.com/office/drawing/2014/main" id="{126A8C50-1BCB-47D6-A534-53A2F71BCFB4}"/>
              </a:ext>
            </a:extLst>
          </p:cNvPr>
          <p:cNvSpPr/>
          <p:nvPr/>
        </p:nvSpPr>
        <p:spPr>
          <a:xfrm>
            <a:off x="7836038" y="3564475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787F075-15E4-4D44-B6AE-E3571FEFF1A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259132" y="4201923"/>
            <a:ext cx="0" cy="12748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47">
            <a:extLst>
              <a:ext uri="{FF2B5EF4-FFF2-40B4-BE49-F238E27FC236}">
                <a16:creationId xmlns:a16="http://schemas.microsoft.com/office/drawing/2014/main" id="{3EF13990-9924-48FD-96F8-8391439028AC}"/>
              </a:ext>
            </a:extLst>
          </p:cNvPr>
          <p:cNvSpPr/>
          <p:nvPr/>
        </p:nvSpPr>
        <p:spPr>
          <a:xfrm>
            <a:off x="2791472" y="134421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Bastion Node</a:t>
            </a:r>
            <a:endParaRPr lang="en-US" altLang="ko-KR" sz="1200" dirty="0"/>
          </a:p>
        </p:txBody>
      </p:sp>
      <p:sp>
        <p:nvSpPr>
          <p:cNvPr id="88" name="모서리가 둥근 직사각형 47">
            <a:extLst>
              <a:ext uri="{FF2B5EF4-FFF2-40B4-BE49-F238E27FC236}">
                <a16:creationId xmlns:a16="http://schemas.microsoft.com/office/drawing/2014/main" id="{B53C19FF-CCFD-4C2D-9C03-8DD60CA8FC10}"/>
              </a:ext>
            </a:extLst>
          </p:cNvPr>
          <p:cNvSpPr/>
          <p:nvPr/>
        </p:nvSpPr>
        <p:spPr>
          <a:xfrm>
            <a:off x="3800386" y="1344218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01</a:t>
            </a:r>
            <a:endParaRPr lang="en-US" altLang="ko-KR" sz="1200" dirty="0"/>
          </a:p>
        </p:txBody>
      </p:sp>
      <p:sp>
        <p:nvSpPr>
          <p:cNvPr id="89" name="모서리가 둥근 직사각형 47">
            <a:extLst>
              <a:ext uri="{FF2B5EF4-FFF2-40B4-BE49-F238E27FC236}">
                <a16:creationId xmlns:a16="http://schemas.microsoft.com/office/drawing/2014/main" id="{F206D76C-B9A3-4EA2-9531-4FBA6C92D4F6}"/>
              </a:ext>
            </a:extLst>
          </p:cNvPr>
          <p:cNvSpPr/>
          <p:nvPr/>
        </p:nvSpPr>
        <p:spPr>
          <a:xfrm>
            <a:off x="4809300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02</a:t>
            </a:r>
            <a:endParaRPr lang="en-US" altLang="ko-KR" sz="1200" dirty="0"/>
          </a:p>
        </p:txBody>
      </p:sp>
      <p:sp>
        <p:nvSpPr>
          <p:cNvPr id="99" name="모서리가 둥근 직사각형 47">
            <a:extLst>
              <a:ext uri="{FF2B5EF4-FFF2-40B4-BE49-F238E27FC236}">
                <a16:creationId xmlns:a16="http://schemas.microsoft.com/office/drawing/2014/main" id="{3165C657-C564-4920-8CE3-1AE58ED878CC}"/>
              </a:ext>
            </a:extLst>
          </p:cNvPr>
          <p:cNvSpPr/>
          <p:nvPr/>
        </p:nvSpPr>
        <p:spPr>
          <a:xfrm>
            <a:off x="5818213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Master Node 03</a:t>
            </a:r>
            <a:endParaRPr lang="en-US" altLang="ko-KR" sz="1200" dirty="0"/>
          </a:p>
        </p:txBody>
      </p:sp>
      <p:sp>
        <p:nvSpPr>
          <p:cNvPr id="100" name="모서리가 둥근 직사각형 47">
            <a:extLst>
              <a:ext uri="{FF2B5EF4-FFF2-40B4-BE49-F238E27FC236}">
                <a16:creationId xmlns:a16="http://schemas.microsoft.com/office/drawing/2014/main" id="{587E882B-0433-4FD0-9B73-D060AF354CFE}"/>
              </a:ext>
            </a:extLst>
          </p:cNvPr>
          <p:cNvSpPr/>
          <p:nvPr/>
        </p:nvSpPr>
        <p:spPr>
          <a:xfrm>
            <a:off x="6827125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01</a:t>
            </a:r>
            <a:endParaRPr lang="en-US" altLang="ko-KR" sz="1200" dirty="0"/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36D73B29-8B6C-41C2-A3A2-2585092E25EE}"/>
              </a:ext>
            </a:extLst>
          </p:cNvPr>
          <p:cNvSpPr/>
          <p:nvPr/>
        </p:nvSpPr>
        <p:spPr>
          <a:xfrm>
            <a:off x="7836038" y="1332637"/>
            <a:ext cx="846186" cy="63744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 Node 02</a:t>
            </a:r>
            <a:endParaRPr lang="en-US" altLang="ko-KR" sz="1200" dirty="0"/>
          </a:p>
        </p:txBody>
      </p:sp>
      <p:sp>
        <p:nvSpPr>
          <p:cNvPr id="103" name="모서리가 둥근 직사각형 13">
            <a:extLst>
              <a:ext uri="{FF2B5EF4-FFF2-40B4-BE49-F238E27FC236}">
                <a16:creationId xmlns:a16="http://schemas.microsoft.com/office/drawing/2014/main" id="{F5256984-E77B-4952-BEC4-3A54D93331FC}"/>
              </a:ext>
            </a:extLst>
          </p:cNvPr>
          <p:cNvSpPr/>
          <p:nvPr/>
        </p:nvSpPr>
        <p:spPr>
          <a:xfrm>
            <a:off x="2726376" y="3005384"/>
            <a:ext cx="6022088" cy="2014637"/>
          </a:xfrm>
          <a:prstGeom prst="roundRect">
            <a:avLst>
              <a:gd name="adj" fmla="val 419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ClusterAPI User</a:t>
            </a:r>
            <a:r>
              <a:rPr lang="ko-KR" altLang="en-US" sz="1200" b="1"/>
              <a:t> </a:t>
            </a:r>
            <a:r>
              <a:rPr lang="en-US" altLang="ko-KR" sz="1200" b="1"/>
              <a:t>K8s Cluster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E8F863B0-8D6A-48A0-8A4C-082F0CFB65F8}"/>
              </a:ext>
            </a:extLst>
          </p:cNvPr>
          <p:cNvSpPr/>
          <p:nvPr/>
        </p:nvSpPr>
        <p:spPr>
          <a:xfrm>
            <a:off x="5110797" y="814240"/>
            <a:ext cx="1251828" cy="30701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Cluster (Tenant) Network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C603AD2-2A8D-46A4-9D0C-D0F96EAB9EA5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2661711" y="1210792"/>
            <a:ext cx="5597420" cy="112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EAA96-578F-4960-843A-86382E177E29}"/>
              </a:ext>
            </a:extLst>
          </p:cNvPr>
          <p:cNvCxnSpPr>
            <a:cxnSpLocks/>
          </p:cNvCxnSpPr>
          <p:nvPr/>
        </p:nvCxnSpPr>
        <p:spPr>
          <a:xfrm>
            <a:off x="3214565" y="1209415"/>
            <a:ext cx="0" cy="134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B807DFF-80D5-420C-A769-FE1F547024EE}"/>
              </a:ext>
            </a:extLst>
          </p:cNvPr>
          <p:cNvCxnSpPr>
            <a:cxnSpLocks/>
          </p:cNvCxnSpPr>
          <p:nvPr/>
        </p:nvCxnSpPr>
        <p:spPr>
          <a:xfrm>
            <a:off x="4223479" y="1209415"/>
            <a:ext cx="0" cy="134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C5EB4C0-EE87-49CC-B915-BC0BDB98DADF}"/>
              </a:ext>
            </a:extLst>
          </p:cNvPr>
          <p:cNvCxnSpPr>
            <a:cxnSpLocks/>
          </p:cNvCxnSpPr>
          <p:nvPr/>
        </p:nvCxnSpPr>
        <p:spPr>
          <a:xfrm>
            <a:off x="5232393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4F6EBFD-AEEA-4763-A692-6E679B35F2E0}"/>
              </a:ext>
            </a:extLst>
          </p:cNvPr>
          <p:cNvCxnSpPr>
            <a:cxnSpLocks/>
          </p:cNvCxnSpPr>
          <p:nvPr/>
        </p:nvCxnSpPr>
        <p:spPr>
          <a:xfrm>
            <a:off x="6243926" y="1228310"/>
            <a:ext cx="0" cy="11590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7769833-2F6D-46BA-9575-C3997D4893D6}"/>
              </a:ext>
            </a:extLst>
          </p:cNvPr>
          <p:cNvCxnSpPr>
            <a:cxnSpLocks/>
          </p:cNvCxnSpPr>
          <p:nvPr/>
        </p:nvCxnSpPr>
        <p:spPr>
          <a:xfrm>
            <a:off x="7250219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31F1389-9A44-44E6-A6E1-1A7A4A4E94DF}"/>
              </a:ext>
            </a:extLst>
          </p:cNvPr>
          <p:cNvCxnSpPr>
            <a:cxnSpLocks/>
          </p:cNvCxnSpPr>
          <p:nvPr/>
        </p:nvCxnSpPr>
        <p:spPr>
          <a:xfrm>
            <a:off x="8259132" y="1216729"/>
            <a:ext cx="0" cy="12748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E9AD840-D62B-4CE1-A385-C2398B430056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5736711" y="1121256"/>
            <a:ext cx="0" cy="10794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46">
            <a:extLst>
              <a:ext uri="{FF2B5EF4-FFF2-40B4-BE49-F238E27FC236}">
                <a16:creationId xmlns:a16="http://schemas.microsoft.com/office/drawing/2014/main" id="{76DEFEFD-57EA-49F5-BC6A-71F403F849AE}"/>
              </a:ext>
            </a:extLst>
          </p:cNvPr>
          <p:cNvSpPr/>
          <p:nvPr/>
        </p:nvSpPr>
        <p:spPr>
          <a:xfrm>
            <a:off x="5090473" y="2626655"/>
            <a:ext cx="1292478" cy="312058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AEF60A1-E9DA-4569-861C-C1C7CE5B6077}"/>
              </a:ext>
            </a:extLst>
          </p:cNvPr>
          <p:cNvCxnSpPr>
            <a:cxnSpLocks/>
            <a:stCxn id="66" idx="0"/>
            <a:endCxn id="152" idx="2"/>
          </p:cNvCxnSpPr>
          <p:nvPr/>
        </p:nvCxnSpPr>
        <p:spPr>
          <a:xfrm flipV="1">
            <a:off x="6745839" y="2484254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92E2D59-20FE-4C57-B58D-6C3DA33A005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4732278" y="1228310"/>
            <a:ext cx="1" cy="8806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DDAF73A-E43B-4753-9E37-A307ECAD8EF6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732279" y="3465658"/>
            <a:ext cx="0" cy="86375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97C42F2-DC4A-4C7E-BEAC-C6340F0E0D6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745839" y="3470015"/>
            <a:ext cx="0" cy="8593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47">
            <a:extLst>
              <a:ext uri="{FF2B5EF4-FFF2-40B4-BE49-F238E27FC236}">
                <a16:creationId xmlns:a16="http://schemas.microsoft.com/office/drawing/2014/main" id="{9FEF309C-F9D9-41C2-8F51-96CA118A786E}"/>
              </a:ext>
            </a:extLst>
          </p:cNvPr>
          <p:cNvSpPr/>
          <p:nvPr/>
        </p:nvSpPr>
        <p:spPr>
          <a:xfrm>
            <a:off x="4030675" y="2108981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01</a:t>
            </a:r>
            <a:endParaRPr lang="en-US" altLang="ko-KR" sz="1200" dirty="0"/>
          </a:p>
        </p:txBody>
      </p:sp>
      <p:sp>
        <p:nvSpPr>
          <p:cNvPr id="152" name="모서리가 둥근 직사각형 47">
            <a:extLst>
              <a:ext uri="{FF2B5EF4-FFF2-40B4-BE49-F238E27FC236}">
                <a16:creationId xmlns:a16="http://schemas.microsoft.com/office/drawing/2014/main" id="{BCDD5AD3-F3D2-4C1E-A6C4-D70FD9B74711}"/>
              </a:ext>
            </a:extLst>
          </p:cNvPr>
          <p:cNvSpPr/>
          <p:nvPr/>
        </p:nvSpPr>
        <p:spPr>
          <a:xfrm>
            <a:off x="6044235" y="2113338"/>
            <a:ext cx="1403208" cy="37091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Balancer 02</a:t>
            </a:r>
            <a:endParaRPr lang="en-US" altLang="ko-KR" sz="1200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2FF25A3-DCC4-402B-8565-499C4990EBBB}"/>
              </a:ext>
            </a:extLst>
          </p:cNvPr>
          <p:cNvCxnSpPr>
            <a:cxnSpLocks/>
            <a:stCxn id="55" idx="0"/>
            <a:endCxn id="150" idx="2"/>
          </p:cNvCxnSpPr>
          <p:nvPr/>
        </p:nvCxnSpPr>
        <p:spPr>
          <a:xfrm flipV="1">
            <a:off x="4732279" y="2479897"/>
            <a:ext cx="0" cy="61484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CBDF6255-FD6A-4B56-9A49-347347B43579}"/>
              </a:ext>
            </a:extLst>
          </p:cNvPr>
          <p:cNvCxnSpPr>
            <a:cxnSpLocks/>
            <a:stCxn id="173" idx="3"/>
            <a:endCxn id="118" idx="1"/>
          </p:cNvCxnSpPr>
          <p:nvPr/>
        </p:nvCxnSpPr>
        <p:spPr>
          <a:xfrm flipV="1">
            <a:off x="2661711" y="2782684"/>
            <a:ext cx="2428762" cy="231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F8BF3D6-1F8C-4DB2-8E8A-9225A2BD8870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6382951" y="2782684"/>
            <a:ext cx="362888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08ABDE4-EFC8-4833-8240-D9DD3441776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6745838" y="1228310"/>
            <a:ext cx="1" cy="88502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46">
            <a:extLst>
              <a:ext uri="{FF2B5EF4-FFF2-40B4-BE49-F238E27FC236}">
                <a16:creationId xmlns:a16="http://schemas.microsoft.com/office/drawing/2014/main" id="{8D669F36-839D-4B29-B5D7-E2F8581B0C58}"/>
              </a:ext>
            </a:extLst>
          </p:cNvPr>
          <p:cNvSpPr/>
          <p:nvPr/>
        </p:nvSpPr>
        <p:spPr>
          <a:xfrm>
            <a:off x="2024773" y="412192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1" name="모서리가 둥근 직사각형 46">
            <a:extLst>
              <a:ext uri="{FF2B5EF4-FFF2-40B4-BE49-F238E27FC236}">
                <a16:creationId xmlns:a16="http://schemas.microsoft.com/office/drawing/2014/main" id="{F5542348-F6F3-4D30-8990-F57A21FA9B39}"/>
              </a:ext>
            </a:extLst>
          </p:cNvPr>
          <p:cNvSpPr/>
          <p:nvPr/>
        </p:nvSpPr>
        <p:spPr>
          <a:xfrm>
            <a:off x="2024773" y="100330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3" name="모서리가 둥근 직사각형 46">
            <a:extLst>
              <a:ext uri="{FF2B5EF4-FFF2-40B4-BE49-F238E27FC236}">
                <a16:creationId xmlns:a16="http://schemas.microsoft.com/office/drawing/2014/main" id="{ED1030B9-034D-49F1-AE46-826831B70DB9}"/>
              </a:ext>
            </a:extLst>
          </p:cNvPr>
          <p:cNvSpPr/>
          <p:nvPr/>
        </p:nvSpPr>
        <p:spPr>
          <a:xfrm>
            <a:off x="2024773" y="2577510"/>
            <a:ext cx="636938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78" name="모서리가 둥근 직사각형 46">
            <a:extLst>
              <a:ext uri="{FF2B5EF4-FFF2-40B4-BE49-F238E27FC236}">
                <a16:creationId xmlns:a16="http://schemas.microsoft.com/office/drawing/2014/main" id="{EE063E6C-4387-42AF-8C03-EF37790FAF9A}"/>
              </a:ext>
            </a:extLst>
          </p:cNvPr>
          <p:cNvSpPr/>
          <p:nvPr/>
        </p:nvSpPr>
        <p:spPr>
          <a:xfrm>
            <a:off x="467215" y="2643960"/>
            <a:ext cx="1301370" cy="282083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0D1CBC52-2C47-4FE8-8EFA-B6F3C29EF344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887106" y="4329412"/>
            <a:ext cx="1376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34AE9D1-41C3-4D2A-BE55-C6E0BBECABE5}"/>
              </a:ext>
            </a:extLst>
          </p:cNvPr>
          <p:cNvCxnSpPr>
            <a:cxnSpLocks/>
          </p:cNvCxnSpPr>
          <p:nvPr/>
        </p:nvCxnSpPr>
        <p:spPr>
          <a:xfrm>
            <a:off x="1887106" y="1210792"/>
            <a:ext cx="0" cy="3118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0A455AA-4592-477E-9BD3-BD518FBB252E}"/>
              </a:ext>
            </a:extLst>
          </p:cNvPr>
          <p:cNvCxnSpPr>
            <a:cxnSpLocks/>
            <a:stCxn id="62" idx="3"/>
            <a:endCxn id="171" idx="1"/>
          </p:cNvCxnSpPr>
          <p:nvPr/>
        </p:nvCxnSpPr>
        <p:spPr>
          <a:xfrm>
            <a:off x="1768586" y="1209415"/>
            <a:ext cx="256187" cy="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818592E-6EF8-4E8F-95AC-34870941173D}"/>
              </a:ext>
            </a:extLst>
          </p:cNvPr>
          <p:cNvCxnSpPr>
            <a:cxnSpLocks/>
            <a:stCxn id="178" idx="3"/>
            <a:endCxn id="173" idx="1"/>
          </p:cNvCxnSpPr>
          <p:nvPr/>
        </p:nvCxnSpPr>
        <p:spPr>
          <a:xfrm>
            <a:off x="1768585" y="2785002"/>
            <a:ext cx="25618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모서리가 둥근 직사각형 13">
            <a:extLst>
              <a:ext uri="{FF2B5EF4-FFF2-40B4-BE49-F238E27FC236}">
                <a16:creationId xmlns:a16="http://schemas.microsoft.com/office/drawing/2014/main" id="{7F2E1122-5350-4947-9EE8-BADDEF44749E}"/>
              </a:ext>
            </a:extLst>
          </p:cNvPr>
          <p:cNvSpPr/>
          <p:nvPr/>
        </p:nvSpPr>
        <p:spPr>
          <a:xfrm>
            <a:off x="467216" y="3144839"/>
            <a:ext cx="1301370" cy="431215"/>
          </a:xfrm>
          <a:prstGeom prst="roundRect">
            <a:avLst>
              <a:gd name="adj" fmla="val 17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ClusterAPI</a:t>
            </a:r>
          </a:p>
          <a:p>
            <a:pPr algn="ctr"/>
            <a:r>
              <a:rPr lang="en-US" altLang="ko-KR" sz="1200"/>
              <a:t>User PC</a:t>
            </a: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1A2C0673-CBE3-4553-AE17-9342CB571FC3}"/>
              </a:ext>
            </a:extLst>
          </p:cNvPr>
          <p:cNvCxnSpPr>
            <a:cxnSpLocks/>
            <a:stCxn id="69" idx="2"/>
            <a:endCxn id="178" idx="0"/>
          </p:cNvCxnSpPr>
          <p:nvPr/>
        </p:nvCxnSpPr>
        <p:spPr>
          <a:xfrm flipH="1">
            <a:off x="1117900" y="2427734"/>
            <a:ext cx="1" cy="2162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6BFC97FA-AC67-45D7-BB85-A384002AEA47}"/>
              </a:ext>
            </a:extLst>
          </p:cNvPr>
          <p:cNvCxnSpPr>
            <a:cxnSpLocks/>
            <a:stCxn id="178" idx="2"/>
            <a:endCxn id="239" idx="0"/>
          </p:cNvCxnSpPr>
          <p:nvPr/>
        </p:nvCxnSpPr>
        <p:spPr>
          <a:xfrm>
            <a:off x="1117900" y="2926043"/>
            <a:ext cx="1" cy="2187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3">
            <a:extLst>
              <a:ext uri="{FF2B5EF4-FFF2-40B4-BE49-F238E27FC236}">
                <a16:creationId xmlns:a16="http://schemas.microsoft.com/office/drawing/2014/main" id="{DC791BAC-1E93-4200-BB5C-D65863D976D9}"/>
              </a:ext>
            </a:extLst>
          </p:cNvPr>
          <p:cNvSpPr/>
          <p:nvPr/>
        </p:nvSpPr>
        <p:spPr>
          <a:xfrm>
            <a:off x="467216" y="993807"/>
            <a:ext cx="1301370" cy="431215"/>
          </a:xfrm>
          <a:prstGeom prst="roundRect">
            <a:avLst>
              <a:gd name="adj" fmla="val 17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OpenStack </a:t>
            </a:r>
          </a:p>
          <a:p>
            <a:pPr algn="ctr"/>
            <a:r>
              <a:rPr lang="en-US" altLang="ko-KR" sz="1200" b="1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9528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1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2" name="모서리가 둥근 직사각형 47">
            <a:extLst>
              <a:ext uri="{FF2B5EF4-FFF2-40B4-BE49-F238E27FC236}">
                <a16:creationId xmlns:a16="http://schemas.microsoft.com/office/drawing/2014/main" id="{AC0EF35E-0636-4CBA-8642-7E56EEC7CB79}"/>
              </a:ext>
            </a:extLst>
          </p:cNvPr>
          <p:cNvSpPr/>
          <p:nvPr/>
        </p:nvSpPr>
        <p:spPr>
          <a:xfrm>
            <a:off x="2831123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Bastion Node</a:t>
            </a:r>
            <a:endParaRPr lang="en-US" altLang="ko-KR" sz="1200" b="1" dirty="0"/>
          </a:p>
        </p:txBody>
      </p:sp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id="{2BD038F1-FE47-45A1-ADA8-7E57BDB209CC}"/>
              </a:ext>
            </a:extLst>
          </p:cNvPr>
          <p:cNvSpPr/>
          <p:nvPr/>
        </p:nvSpPr>
        <p:spPr>
          <a:xfrm>
            <a:off x="3947247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01</a:t>
            </a:r>
            <a:endParaRPr lang="en-US" altLang="ko-KR" sz="1200" b="1" dirty="0"/>
          </a:p>
        </p:txBody>
      </p:sp>
      <p:sp>
        <p:nvSpPr>
          <p:cNvPr id="52" name="모서리가 둥근 직사각형 13">
            <a:extLst>
              <a:ext uri="{FF2B5EF4-FFF2-40B4-BE49-F238E27FC236}">
                <a16:creationId xmlns:a16="http://schemas.microsoft.com/office/drawing/2014/main" id="{17C6A93D-E602-45CF-A76D-9437EE235B1F}"/>
              </a:ext>
            </a:extLst>
          </p:cNvPr>
          <p:cNvSpPr/>
          <p:nvPr/>
        </p:nvSpPr>
        <p:spPr>
          <a:xfrm>
            <a:off x="2720565" y="1203598"/>
            <a:ext cx="3389467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54" name="모서리가 둥근 직사각형 47">
            <a:extLst>
              <a:ext uri="{FF2B5EF4-FFF2-40B4-BE49-F238E27FC236}">
                <a16:creationId xmlns:a16="http://schemas.microsoft.com/office/drawing/2014/main" id="{649BB709-0429-42D4-B166-C5D1CAFE4BA9}"/>
              </a:ext>
            </a:extLst>
          </p:cNvPr>
          <p:cNvSpPr/>
          <p:nvPr/>
        </p:nvSpPr>
        <p:spPr>
          <a:xfrm>
            <a:off x="5063371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02</a:t>
            </a:r>
            <a:endParaRPr lang="en-US" altLang="ko-KR" sz="1200" b="1" dirty="0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F731798-A34A-48D0-9A89-837A5A82B1E3}"/>
              </a:ext>
            </a:extLst>
          </p:cNvPr>
          <p:cNvSpPr/>
          <p:nvPr/>
        </p:nvSpPr>
        <p:spPr>
          <a:xfrm>
            <a:off x="4283968" y="1569139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01</a:t>
            </a:r>
            <a:endParaRPr lang="en-US" altLang="ko-KR" sz="1200" b="1" dirty="0"/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:a16="http://schemas.microsoft.com/office/drawing/2014/main" id="{299C5EE0-2FFD-440E-B32C-85423E191D11}"/>
              </a:ext>
            </a:extLst>
          </p:cNvPr>
          <p:cNvSpPr/>
          <p:nvPr/>
        </p:nvSpPr>
        <p:spPr>
          <a:xfrm>
            <a:off x="6436085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Master Node 03</a:t>
            </a:r>
            <a:endParaRPr lang="en-US" altLang="ko-KR" sz="1200" b="1" dirty="0"/>
          </a:p>
        </p:txBody>
      </p:sp>
      <p:sp>
        <p:nvSpPr>
          <p:cNvPr id="57" name="모서리가 둥근 직사각형 47">
            <a:extLst>
              <a:ext uri="{FF2B5EF4-FFF2-40B4-BE49-F238E27FC236}">
                <a16:creationId xmlns:a16="http://schemas.microsoft.com/office/drawing/2014/main" id="{64ECEBC7-DC5E-4E15-86B4-BCD3D8F64925}"/>
              </a:ext>
            </a:extLst>
          </p:cNvPr>
          <p:cNvSpPr/>
          <p:nvPr/>
        </p:nvSpPr>
        <p:spPr>
          <a:xfrm>
            <a:off x="7552209" y="2499742"/>
            <a:ext cx="93610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Worker</a:t>
            </a:r>
          </a:p>
          <a:p>
            <a:pPr algn="ctr"/>
            <a:r>
              <a:rPr lang="en-US" altLang="ko-KR" sz="1200" b="1"/>
              <a:t>Node</a:t>
            </a:r>
            <a:endParaRPr lang="en-US" altLang="ko-KR" sz="1200" b="1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E1D3526F-CD63-4DC4-9F0E-12F451BC74F1}"/>
              </a:ext>
            </a:extLst>
          </p:cNvPr>
          <p:cNvSpPr/>
          <p:nvPr/>
        </p:nvSpPr>
        <p:spPr>
          <a:xfrm>
            <a:off x="6325527" y="1203598"/>
            <a:ext cx="2278921" cy="2126304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ODROID-H2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E2081688-C62C-480B-9FB8-4F91C4A6B375}"/>
              </a:ext>
            </a:extLst>
          </p:cNvPr>
          <p:cNvSpPr/>
          <p:nvPr/>
        </p:nvSpPr>
        <p:spPr>
          <a:xfrm>
            <a:off x="6747287" y="1562051"/>
            <a:ext cx="1440160" cy="576064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Octaiva Load Balancer 02</a:t>
            </a:r>
            <a:endParaRPr lang="en-US" altLang="ko-KR" sz="1200" b="1" dirty="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257923F3-F269-4A60-BD62-E2C523D06204}"/>
              </a:ext>
            </a:extLst>
          </p:cNvPr>
          <p:cNvSpPr/>
          <p:nvPr/>
        </p:nvSpPr>
        <p:spPr>
          <a:xfrm>
            <a:off x="344830" y="1995686"/>
            <a:ext cx="2160240" cy="1334215"/>
          </a:xfrm>
          <a:prstGeom prst="roundRect">
            <a:avLst>
              <a:gd name="adj" fmla="val 419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Local PC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C57383FA-E0D4-4955-B5AE-ADFB1A90F982}"/>
              </a:ext>
            </a:extLst>
          </p:cNvPr>
          <p:cNvSpPr/>
          <p:nvPr/>
        </p:nvSpPr>
        <p:spPr>
          <a:xfrm>
            <a:off x="486484" y="2341439"/>
            <a:ext cx="1876932" cy="865683"/>
          </a:xfrm>
          <a:prstGeom prst="roundRect">
            <a:avLst>
              <a:gd name="adj" fmla="val 79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Cluster API K8s Cluster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1E251293-9159-406E-8142-7CB6B3153620}"/>
              </a:ext>
            </a:extLst>
          </p:cNvPr>
          <p:cNvSpPr/>
          <p:nvPr/>
        </p:nvSpPr>
        <p:spPr>
          <a:xfrm>
            <a:off x="621866" y="2487042"/>
            <a:ext cx="1606168" cy="360040"/>
          </a:xfrm>
          <a:prstGeom prst="roundRect">
            <a:avLst>
              <a:gd name="adj" fmla="val 1398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ClusterAPI</a:t>
            </a: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:a16="http://schemas.microsoft.com/office/drawing/2014/main" id="{FD18ACB5-5919-4ACB-8375-36AFE23344EC}"/>
              </a:ext>
            </a:extLst>
          </p:cNvPr>
          <p:cNvSpPr/>
          <p:nvPr/>
        </p:nvSpPr>
        <p:spPr>
          <a:xfrm>
            <a:off x="5557720" y="3646790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10.6.0.0/24</a:t>
            </a:r>
            <a:endParaRPr lang="en-US" altLang="ko-KR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7C635BA-5864-4B3E-9E08-E3D6A7EA3191}"/>
              </a:ext>
            </a:extLst>
          </p:cNvPr>
          <p:cNvCxnSpPr>
            <a:cxnSpLocks/>
          </p:cNvCxnSpPr>
          <p:nvPr/>
        </p:nvCxnSpPr>
        <p:spPr>
          <a:xfrm>
            <a:off x="3299175" y="3487229"/>
            <a:ext cx="47210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46">
            <a:extLst>
              <a:ext uri="{FF2B5EF4-FFF2-40B4-BE49-F238E27FC236}">
                <a16:creationId xmlns:a16="http://schemas.microsoft.com/office/drawing/2014/main" id="{00554EE6-CA8E-4397-9BB8-3A8736607A0D}"/>
              </a:ext>
            </a:extLst>
          </p:cNvPr>
          <p:cNvSpPr/>
          <p:nvPr/>
        </p:nvSpPr>
        <p:spPr>
          <a:xfrm>
            <a:off x="2838582" y="1591933"/>
            <a:ext cx="1301370" cy="530476"/>
          </a:xfrm>
          <a:prstGeom prst="roundRect">
            <a:avLst>
              <a:gd name="adj" fmla="val 11578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8694FEC-F72A-4E7C-A210-C0469420D50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99175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F74427E-66A1-4DFC-9108-B6CCB671D74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415299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351E9-A39E-47E5-BED9-A8B95637E6B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531423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CA7D211-A3DF-4ACB-8076-97D481FF926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904137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77B61F-F10A-4133-8710-5389441F82F4}"/>
              </a:ext>
            </a:extLst>
          </p:cNvPr>
          <p:cNvCxnSpPr>
            <a:cxnSpLocks/>
          </p:cNvCxnSpPr>
          <p:nvPr/>
        </p:nvCxnSpPr>
        <p:spPr>
          <a:xfrm>
            <a:off x="8028584" y="3219822"/>
            <a:ext cx="0" cy="26740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F2C2E3E-2AD3-4D5A-A202-1C6060D63D0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208404" y="3482149"/>
            <a:ext cx="0" cy="1646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F55DEF5-FAA8-4A1F-8E61-8CEAED722CDD}"/>
              </a:ext>
            </a:extLst>
          </p:cNvPr>
          <p:cNvCxnSpPr>
            <a:cxnSpLocks/>
          </p:cNvCxnSpPr>
          <p:nvPr/>
        </p:nvCxnSpPr>
        <p:spPr>
          <a:xfrm flipH="1">
            <a:off x="3859893" y="2321350"/>
            <a:ext cx="351923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636A9DB-1A07-4934-9938-E7DC9EFD6A9B}"/>
              </a:ext>
            </a:extLst>
          </p:cNvPr>
          <p:cNvCxnSpPr>
            <a:cxnSpLocks/>
          </p:cNvCxnSpPr>
          <p:nvPr/>
        </p:nvCxnSpPr>
        <p:spPr>
          <a:xfrm flipV="1">
            <a:off x="4883351" y="2145203"/>
            <a:ext cx="0" cy="17264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3AC6247-D1B0-4804-BE05-BCD86C04CA89}"/>
              </a:ext>
            </a:extLst>
          </p:cNvPr>
          <p:cNvCxnSpPr>
            <a:cxnSpLocks/>
          </p:cNvCxnSpPr>
          <p:nvPr/>
        </p:nvCxnSpPr>
        <p:spPr>
          <a:xfrm flipV="1">
            <a:off x="7377932" y="2138115"/>
            <a:ext cx="2380" cy="17973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46">
            <a:extLst>
              <a:ext uri="{FF2B5EF4-FFF2-40B4-BE49-F238E27FC236}">
                <a16:creationId xmlns:a16="http://schemas.microsoft.com/office/drawing/2014/main" id="{C312503F-F8F2-4FCA-A2A8-27B40DE703D0}"/>
              </a:ext>
            </a:extLst>
          </p:cNvPr>
          <p:cNvSpPr/>
          <p:nvPr/>
        </p:nvSpPr>
        <p:spPr>
          <a:xfrm>
            <a:off x="3444250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sp>
        <p:nvSpPr>
          <p:cNvPr id="113" name="모서리가 둥근 직사각형 46">
            <a:extLst>
              <a:ext uri="{FF2B5EF4-FFF2-40B4-BE49-F238E27FC236}">
                <a16:creationId xmlns:a16="http://schemas.microsoft.com/office/drawing/2014/main" id="{332D746D-2D9C-46A7-9A85-667931D5144D}"/>
              </a:ext>
            </a:extLst>
          </p:cNvPr>
          <p:cNvSpPr/>
          <p:nvPr/>
        </p:nvSpPr>
        <p:spPr>
          <a:xfrm>
            <a:off x="1763688" y="3647603"/>
            <a:ext cx="1360682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116E1C8-3A8D-4E21-929E-D89F320A9E91}"/>
              </a:ext>
            </a:extLst>
          </p:cNvPr>
          <p:cNvCxnSpPr>
            <a:cxnSpLocks/>
          </p:cNvCxnSpPr>
          <p:nvPr/>
        </p:nvCxnSpPr>
        <p:spPr>
          <a:xfrm flipV="1">
            <a:off x="3859893" y="2138115"/>
            <a:ext cx="0" cy="15672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구름 128">
            <a:extLst>
              <a:ext uri="{FF2B5EF4-FFF2-40B4-BE49-F238E27FC236}">
                <a16:creationId xmlns:a16="http://schemas.microsoft.com/office/drawing/2014/main" id="{3E50B95F-2760-4747-9708-53C747781986}"/>
              </a:ext>
            </a:extLst>
          </p:cNvPr>
          <p:cNvSpPr/>
          <p:nvPr/>
        </p:nvSpPr>
        <p:spPr>
          <a:xfrm>
            <a:off x="347402" y="3621386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548EF5C-7ED0-4D51-8768-3E5D2DCA7430}"/>
              </a:ext>
            </a:extLst>
          </p:cNvPr>
          <p:cNvCxnSpPr>
            <a:cxnSpLocks/>
            <a:stCxn id="129" idx="0"/>
            <a:endCxn id="113" idx="1"/>
          </p:cNvCxnSpPr>
          <p:nvPr/>
        </p:nvCxnSpPr>
        <p:spPr>
          <a:xfrm>
            <a:off x="1456805" y="3912841"/>
            <a:ext cx="306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4B9180D-6895-48CF-9553-C5A4E2A51FB2}"/>
              </a:ext>
            </a:extLst>
          </p:cNvPr>
          <p:cNvCxnSpPr>
            <a:cxnSpLocks/>
            <a:stCxn id="68" idx="2"/>
            <a:endCxn id="113" idx="0"/>
          </p:cNvCxnSpPr>
          <p:nvPr/>
        </p:nvCxnSpPr>
        <p:spPr>
          <a:xfrm>
            <a:off x="1424950" y="3329901"/>
            <a:ext cx="1019079" cy="3177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8559043D-EF2A-41B8-8A4D-CF45BD4920BC}"/>
              </a:ext>
            </a:extLst>
          </p:cNvPr>
          <p:cNvCxnSpPr>
            <a:cxnSpLocks/>
          </p:cNvCxnSpPr>
          <p:nvPr/>
        </p:nvCxnSpPr>
        <p:spPr>
          <a:xfrm>
            <a:off x="3124370" y="3839317"/>
            <a:ext cx="3198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1CE323D-2257-41EA-9D5E-E9780E15956D}"/>
              </a:ext>
            </a:extLst>
          </p:cNvPr>
          <p:cNvCxnSpPr>
            <a:cxnSpLocks/>
            <a:stCxn id="71" idx="1"/>
            <a:endCxn id="151" idx="3"/>
          </p:cNvCxnSpPr>
          <p:nvPr/>
        </p:nvCxnSpPr>
        <p:spPr>
          <a:xfrm flipH="1">
            <a:off x="5386027" y="3912028"/>
            <a:ext cx="171693" cy="8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46">
            <a:extLst>
              <a:ext uri="{FF2B5EF4-FFF2-40B4-BE49-F238E27FC236}">
                <a16:creationId xmlns:a16="http://schemas.microsoft.com/office/drawing/2014/main" id="{C47E3A1A-B045-4EEE-9428-B82A090BE5A3}"/>
              </a:ext>
            </a:extLst>
          </p:cNvPr>
          <p:cNvSpPr/>
          <p:nvPr/>
        </p:nvSpPr>
        <p:spPr>
          <a:xfrm>
            <a:off x="4564267" y="3705349"/>
            <a:ext cx="821760" cy="414984"/>
          </a:xfrm>
          <a:prstGeom prst="roundRect">
            <a:avLst>
              <a:gd name="adj" fmla="val 11578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Router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80EA741-AD58-4ACD-BE2D-AF52994132CA}"/>
              </a:ext>
            </a:extLst>
          </p:cNvPr>
          <p:cNvCxnSpPr>
            <a:cxnSpLocks/>
          </p:cNvCxnSpPr>
          <p:nvPr/>
        </p:nvCxnSpPr>
        <p:spPr>
          <a:xfrm flipH="1">
            <a:off x="3124370" y="4011910"/>
            <a:ext cx="14398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0350F4-0D2C-44D0-8AB8-C25A2B7C5F1A}"/>
              </a:ext>
            </a:extLst>
          </p:cNvPr>
          <p:cNvCxnSpPr>
            <a:cxnSpLocks/>
          </p:cNvCxnSpPr>
          <p:nvPr/>
        </p:nvCxnSpPr>
        <p:spPr>
          <a:xfrm>
            <a:off x="4972680" y="2145203"/>
            <a:ext cx="0" cy="134202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0ED9B0F-7F8A-4110-934A-90DA090CBB8D}"/>
              </a:ext>
            </a:extLst>
          </p:cNvPr>
          <p:cNvCxnSpPr>
            <a:cxnSpLocks/>
          </p:cNvCxnSpPr>
          <p:nvPr/>
        </p:nvCxnSpPr>
        <p:spPr>
          <a:xfrm>
            <a:off x="7466609" y="2138115"/>
            <a:ext cx="5949" cy="1344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43547</TotalTime>
  <Words>134</Words>
  <Application>Microsoft Office PowerPoint</Application>
  <PresentationFormat>화면 슬라이드 쇼(16:9)</PresentationFormat>
  <Paragraphs>59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Architecture</vt:lpstr>
      <vt:lpstr>PowerPoint 프레젠테이션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5329</cp:revision>
  <dcterms:created xsi:type="dcterms:W3CDTF">2006-10-05T04:04:58Z</dcterms:created>
  <dcterms:modified xsi:type="dcterms:W3CDTF">2020-11-26T14:18:26Z</dcterms:modified>
</cp:coreProperties>
</file>