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9" r:id="rId2"/>
    <p:sldId id="42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91" d="100"/>
          <a:sy n="191" d="100"/>
        </p:scale>
        <p:origin x="361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6555A-9805-40F3-9839-20090194336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9BE40C5B-7A95-4B54-9238-665698259226}">
      <dgm:prSet phldrT="[텍스트]" custT="1"/>
      <dgm:spPr/>
      <dgm:t>
        <a:bodyPr/>
        <a:lstStyle/>
        <a:p>
          <a:pPr algn="ctr" latinLnBrk="1"/>
          <a:r>
            <a:rPr lang="en-US" altLang="ko-KR" sz="1000"/>
            <a:t>/ </a:t>
          </a:r>
          <a:r>
            <a:rPr lang="en-US" altLang="ko-KR" sz="1000" b="1"/>
            <a:t>ext4</a:t>
          </a:r>
        </a:p>
      </dgm:t>
    </dgm:pt>
    <dgm:pt modelId="{BC8F793E-283C-4322-9CE9-A313E05CCF5C}" type="parTrans" cxnId="{3FA7C7BB-B307-4C93-BCB2-266FE88FD70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5301B732-E11F-4CE3-B253-63737483C328}" type="sibTrans" cxnId="{3FA7C7BB-B307-4C93-BCB2-266FE88FD70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0846E81A-ADB0-4743-B21A-5D7B614E339D}">
      <dgm:prSet phldrT="[텍스트]" custT="1"/>
      <dgm:spPr/>
      <dgm:t>
        <a:bodyPr/>
        <a:lstStyle/>
        <a:p>
          <a:pPr algn="ctr" latinLnBrk="1"/>
          <a:r>
            <a:rPr lang="en-US" sz="800" b="0"/>
            <a:t>var/lib/docker/overlay2/</a:t>
          </a:r>
          <a:endParaRPr lang="ko-KR" altLang="en-US" sz="800"/>
        </a:p>
      </dgm:t>
    </dgm:pt>
    <dgm:pt modelId="{912ED505-A880-42FC-82FA-71FA0BD2209A}" type="parTrans" cxnId="{8389A3B7-ADB8-4ED5-8FD4-01F08120FB4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DB3DA35-3755-42BC-9D18-E1F43DEE367B}" type="sibTrans" cxnId="{8389A3B7-ADB8-4ED5-8FD4-01F08120FB4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8B5E2B80-777A-4FA0-850B-3D8F4728099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nginx_continer_id/</a:t>
          </a:r>
        </a:p>
        <a:p>
          <a:pPr algn="ctr" latinLnBrk="1"/>
          <a:r>
            <a:rPr lang="en-US" altLang="ko-KR" sz="800" b="1"/>
            <a:t>OverlayFS</a:t>
          </a:r>
          <a:r>
            <a:rPr lang="en-US" altLang="ko-KR" sz="800"/>
            <a:t> </a:t>
          </a:r>
          <a:endParaRPr lang="ko-KR" altLang="en-US" sz="800"/>
        </a:p>
      </dgm:t>
    </dgm:pt>
    <dgm:pt modelId="{A7C56935-8031-490A-A156-DB5919A0B361}" type="parTrans" cxnId="{0B430733-5FB5-4D4F-991C-AE7432B22FDF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20DDECF2-ED46-47BC-A22D-37705FE4C0F3}" type="sibTrans" cxnId="{0B430733-5FB5-4D4F-991C-AE7432B22FDF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A17CE19-1FD2-44D1-B10C-C9063C62F4C7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httpd_container_id/</a:t>
          </a:r>
        </a:p>
        <a:p>
          <a:pPr algn="ctr" latinLnBrk="1"/>
          <a:r>
            <a:rPr lang="en-US" altLang="ko-KR" sz="800" b="1"/>
            <a:t>OverlayFS</a:t>
          </a:r>
          <a:endParaRPr lang="ko-KR" altLang="en-US" sz="800" b="1"/>
        </a:p>
      </dgm:t>
    </dgm:pt>
    <dgm:pt modelId="{E301108D-4709-470D-9305-4A5181A2D4F2}" type="parTrans" cxnId="{B8FE8B9A-34C0-415A-8F85-8276A30E47A8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24054BC-1E32-404A-986C-2347028BC165}" type="sibTrans" cxnId="{B8FE8B9A-34C0-415A-8F85-8276A30E47A8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9555CBBD-1854-45EA-8A2C-1918D66BA5A4}">
      <dgm:prSet phldrT="[텍스트]" custT="1"/>
      <dgm:spPr/>
      <dgm:t>
        <a:bodyPr/>
        <a:lstStyle/>
        <a:p>
          <a:pPr algn="ctr" latinLnBrk="1"/>
          <a:r>
            <a:rPr lang="en-US" altLang="ko-KR" sz="800"/>
            <a:t>mnt/</a:t>
          </a:r>
          <a:endParaRPr lang="ko-KR" altLang="en-US" sz="800"/>
        </a:p>
      </dgm:t>
    </dgm:pt>
    <dgm:pt modelId="{4FBF4AA8-0EE3-4855-8A47-133E50AFA966}" type="parTrans" cxnId="{62566A7D-2DB2-42C6-A9BF-E33DA73AE8E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DF7D9255-10C5-4DE9-8957-FB60813C8128}" type="sibTrans" cxnId="{62566A7D-2DB2-42C6-A9BF-E33DA73AE8E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542A42AA-F71D-494C-88E8-467704C0AEE6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nginx_volume/nginx_file</a:t>
          </a:r>
          <a:endParaRPr lang="ko-KR" altLang="en-US" sz="800"/>
        </a:p>
      </dgm:t>
    </dgm:pt>
    <dgm:pt modelId="{66441459-5AEC-4CB9-B141-ED426018A4D8}" type="parTrans" cxnId="{6A3E4042-04E7-41C6-A43A-C8FBD4230265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E5197C1D-6E7D-4F16-A5DC-DDD2E38214F5}" type="sibTrans" cxnId="{6A3E4042-04E7-41C6-A43A-C8FBD423026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45100A3-43D8-4E72-B230-2D3F0E05A89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httpd_volume/httpd_file</a:t>
          </a:r>
          <a:endParaRPr lang="ko-KR" altLang="en-US" sz="800"/>
        </a:p>
      </dgm:t>
    </dgm:pt>
    <dgm:pt modelId="{489EC94C-02DC-4134-8536-FF6529E94250}" type="parTrans" cxnId="{F1927EEB-6C7F-4A0E-B036-6D9D4C9B239D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539AD83B-6A4D-4F71-A615-3EC00A2823EF}" type="sibTrans" cxnId="{F1927EEB-6C7F-4A0E-B036-6D9D4C9B239D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F834B857-6D9C-4731-A566-527E828F7016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nginx_volume/nginx_volume</a:t>
          </a:r>
          <a:endParaRPr lang="ko-KR" altLang="en-US" sz="800"/>
        </a:p>
      </dgm:t>
    </dgm:pt>
    <dgm:pt modelId="{3075A9C1-28F0-4CAA-A236-6430B1819E23}" type="parTrans" cxnId="{4E44E9E3-6D56-4135-A415-52CC522CA85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6368C6D3-489B-4E94-85BC-06B84A9F333C}" type="sibTrans" cxnId="{4E44E9E3-6D56-4135-A415-52CC522CA85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C857095C-D464-4557-A096-309A3D03B23B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httpd_volume/httpd_file</a:t>
          </a:r>
          <a:endParaRPr lang="ko-KR" altLang="en-US" sz="800"/>
        </a:p>
      </dgm:t>
    </dgm:pt>
    <dgm:pt modelId="{262562C4-5626-4CBC-9933-661E69B8E5B9}" type="parTrans" cxnId="{5752964D-606F-41B9-98F2-E27E3D710BA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86D51FA4-6620-4CBF-B279-E85812A23EB5}" type="sibTrans" cxnId="{5752964D-606F-41B9-98F2-E27E3D710BA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FB7394FB-32A3-4E6D-AEA5-7D2927B68B94}">
      <dgm:prSet phldrT="[텍스트]" custT="1"/>
      <dgm:spPr/>
      <dgm:t>
        <a:bodyPr/>
        <a:lstStyle/>
        <a:p>
          <a:pPr algn="ctr" latinLnBrk="1"/>
          <a:r>
            <a:rPr lang="en-US" altLang="ko-KR" sz="800"/>
            <a:t>root</a:t>
          </a:r>
          <a:endParaRPr lang="ko-KR" altLang="en-US" sz="800"/>
        </a:p>
      </dgm:t>
    </dgm:pt>
    <dgm:pt modelId="{EFEA63ED-39D9-4467-9AC7-8105440D232C}" type="parTrans" cxnId="{4851184B-7DF1-4F64-B9E5-66D243095A8A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09963606-4D3B-4E3F-979C-F639F511C8AE}" type="sibTrans" cxnId="{4851184B-7DF1-4F64-B9E5-66D243095A8A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C2D585E9-F843-48B0-BE29-A66A44FEB093}">
      <dgm:prSet phldrT="[텍스트]" custT="1"/>
      <dgm:spPr/>
      <dgm:t>
        <a:bodyPr/>
        <a:lstStyle/>
        <a:p>
          <a:pPr algn="ctr" latinLnBrk="1"/>
          <a:r>
            <a:rPr lang="en-US" altLang="ko-KR" sz="800"/>
            <a:t>proc</a:t>
          </a:r>
          <a:endParaRPr lang="ko-KR" altLang="en-US" sz="800"/>
        </a:p>
      </dgm:t>
    </dgm:pt>
    <dgm:pt modelId="{654DFBBF-4F19-4F07-A766-41A79D050687}" type="parTrans" cxnId="{E03BE733-CF91-4C39-81B4-0E21CC33AD9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A3E139E2-33A2-46D0-AB36-EBBCC59DDE18}" type="sibTrans" cxnId="{E03BE733-CF91-4C39-81B4-0E21CC33AD9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A6C33607-DAB5-416E-ABC6-93E1275AC6FD}">
      <dgm:prSet phldrT="[텍스트]" custT="1"/>
      <dgm:spPr/>
      <dgm:t>
        <a:bodyPr/>
        <a:lstStyle/>
        <a:p>
          <a:pPr algn="ctr" latinLnBrk="1"/>
          <a:r>
            <a:rPr lang="en-US" altLang="ko-KR" sz="800"/>
            <a:t>root</a:t>
          </a:r>
          <a:endParaRPr lang="ko-KR" altLang="en-US" sz="800"/>
        </a:p>
      </dgm:t>
    </dgm:pt>
    <dgm:pt modelId="{054F8865-9D81-4A9B-9D79-0E46463F45DB}" type="parTrans" cxnId="{1A98D700-7466-466E-9A84-D3AFE255A854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D671B5EB-B73A-46B8-B9E8-8A81ABA383A7}" type="sibTrans" cxnId="{1A98D700-7466-466E-9A84-D3AFE255A854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817EE42-8FBA-45AF-8777-1A9D151D1F43}">
      <dgm:prSet phldrT="[텍스트]" custT="1"/>
      <dgm:spPr/>
      <dgm:t>
        <a:bodyPr/>
        <a:lstStyle/>
        <a:p>
          <a:pPr algn="ctr" latinLnBrk="1"/>
          <a:r>
            <a:rPr lang="en-US" altLang="ko-KR" sz="800"/>
            <a:t>proc</a:t>
          </a:r>
          <a:endParaRPr lang="ko-KR" altLang="en-US" sz="800"/>
        </a:p>
      </dgm:t>
    </dgm:pt>
    <dgm:pt modelId="{42EF45C9-43AA-4166-B476-D7B597C59843}" type="parTrans" cxnId="{58EDC135-B132-467D-9C79-5F3538C37A4D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BECE8CA5-0ADC-4ED6-97DB-346976F92E39}" type="sibTrans" cxnId="{58EDC135-B132-467D-9C79-5F3538C37A4D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441F320F-D0DF-4025-B739-81CCCF2232CF}">
      <dgm:prSet phldrT="[텍스트]" custT="1"/>
      <dgm:spPr/>
      <dgm:t>
        <a:bodyPr/>
        <a:lstStyle/>
        <a:p>
          <a:pPr algn="ctr" latinLnBrk="1"/>
          <a:r>
            <a:rPr lang="en-US" altLang="ko-KR" sz="800"/>
            <a:t>etc</a:t>
          </a:r>
          <a:endParaRPr lang="ko-KR" altLang="en-US" sz="800"/>
        </a:p>
      </dgm:t>
    </dgm:pt>
    <dgm:pt modelId="{A6049FED-28FE-4BD3-A17C-F145EC8CE804}" type="parTrans" cxnId="{AB322F5A-0D04-455A-840E-B630EE06295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1B62C3BE-76BF-4231-BCA0-A732795CC0AE}" type="sibTrans" cxnId="{AB322F5A-0D04-455A-840E-B630EE06295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7D6F454C-58FA-4432-AAE4-86FBD31323D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etc</a:t>
          </a:r>
          <a:endParaRPr lang="ko-KR" altLang="en-US" sz="800"/>
        </a:p>
      </dgm:t>
    </dgm:pt>
    <dgm:pt modelId="{679B7C72-78D4-433F-8B24-EA53E41F340C}" type="parTrans" cxnId="{439066F1-0DF8-4E11-A7D2-7AF07C0D93C9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300CD4B4-7FB2-40C6-ADB1-DF5022F76FCE}" type="sibTrans" cxnId="{439066F1-0DF8-4E11-A7D2-7AF07C0D93C9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911E6408-CFDF-4871-9C23-4BE685FCFE77}">
      <dgm:prSet phldrT="[텍스트]" custT="1"/>
      <dgm:spPr/>
      <dgm:t>
        <a:bodyPr/>
        <a:lstStyle/>
        <a:p>
          <a:pPr algn="ctr" latinLnBrk="1"/>
          <a:r>
            <a:rPr lang="en-US" altLang="ko-KR" sz="800"/>
            <a:t>…</a:t>
          </a:r>
          <a:endParaRPr lang="ko-KR" altLang="en-US" sz="800"/>
        </a:p>
      </dgm:t>
    </dgm:pt>
    <dgm:pt modelId="{4AA29C94-6346-4C5B-A655-3368D2223F2E}" type="parTrans" cxnId="{A061375E-AF94-4190-94BB-E730F8237C78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5DB20F39-43B6-4F07-900B-BF8AC28F827D}" type="sibTrans" cxnId="{A061375E-AF94-4190-94BB-E730F8237C78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8027B4A-486E-4D46-9968-15D97CF68041}">
      <dgm:prSet phldrT="[텍스트]" custT="1"/>
      <dgm:spPr/>
      <dgm:t>
        <a:bodyPr/>
        <a:lstStyle/>
        <a:p>
          <a:pPr algn="ctr" latinLnBrk="1"/>
          <a:r>
            <a:rPr lang="en-US" altLang="ko-KR" sz="800"/>
            <a:t>…</a:t>
          </a:r>
          <a:endParaRPr lang="ko-KR" altLang="en-US" sz="800"/>
        </a:p>
      </dgm:t>
    </dgm:pt>
    <dgm:pt modelId="{50275473-F674-426F-8A00-6E4FC23735CF}" type="parTrans" cxnId="{B46C8A6B-0811-4067-8BD4-E5570E1ECDAE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83B77D6-A625-4FF3-BA1D-EE79A6F304DA}" type="sibTrans" cxnId="{B46C8A6B-0811-4067-8BD4-E5570E1ECDAE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609B5447-3419-465B-8095-C3C7AE9E3FB4}" type="pres">
      <dgm:prSet presAssocID="{E9C6555A-9805-40F3-9839-2009019433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F06B6F-91BB-43B7-8934-4933E447CFFB}" type="pres">
      <dgm:prSet presAssocID="{9BE40C5B-7A95-4B54-9238-665698259226}" presName="root1" presStyleCnt="0"/>
      <dgm:spPr/>
    </dgm:pt>
    <dgm:pt modelId="{6B011AF8-01C2-4A90-839D-8C3F790B887F}" type="pres">
      <dgm:prSet presAssocID="{9BE40C5B-7A95-4B54-9238-665698259226}" presName="LevelOneTextNode" presStyleLbl="node0" presStyleIdx="0" presStyleCnt="1" custScaleY="38269">
        <dgm:presLayoutVars>
          <dgm:chPref val="3"/>
        </dgm:presLayoutVars>
      </dgm:prSet>
      <dgm:spPr/>
    </dgm:pt>
    <dgm:pt modelId="{554FCE22-1365-4BB1-AA71-2E08394CB6FC}" type="pres">
      <dgm:prSet presAssocID="{9BE40C5B-7A95-4B54-9238-665698259226}" presName="level2hierChild" presStyleCnt="0"/>
      <dgm:spPr/>
    </dgm:pt>
    <dgm:pt modelId="{37E07016-87DF-456F-9A7E-EEBA048F2B47}" type="pres">
      <dgm:prSet presAssocID="{912ED505-A880-42FC-82FA-71FA0BD2209A}" presName="conn2-1" presStyleLbl="parChTrans1D2" presStyleIdx="0" presStyleCnt="2"/>
      <dgm:spPr/>
    </dgm:pt>
    <dgm:pt modelId="{F99D3F01-327B-4CE9-A2C2-8D1CCF7F17FE}" type="pres">
      <dgm:prSet presAssocID="{912ED505-A880-42FC-82FA-71FA0BD2209A}" presName="connTx" presStyleLbl="parChTrans1D2" presStyleIdx="0" presStyleCnt="2"/>
      <dgm:spPr/>
    </dgm:pt>
    <dgm:pt modelId="{356A7120-E6B8-4211-888D-994ED8361EFB}" type="pres">
      <dgm:prSet presAssocID="{0846E81A-ADB0-4743-B21A-5D7B614E339D}" presName="root2" presStyleCnt="0"/>
      <dgm:spPr/>
    </dgm:pt>
    <dgm:pt modelId="{64EBDC6D-19EF-4725-8311-441AC2D8A79D}" type="pres">
      <dgm:prSet presAssocID="{0846E81A-ADB0-4743-B21A-5D7B614E339D}" presName="LevelTwoTextNode" presStyleLbl="node2" presStyleIdx="0" presStyleCnt="2" custScaleX="121809">
        <dgm:presLayoutVars>
          <dgm:chPref val="3"/>
        </dgm:presLayoutVars>
      </dgm:prSet>
      <dgm:spPr/>
    </dgm:pt>
    <dgm:pt modelId="{6A36B36B-8BBF-4EF3-BEA4-9A019DD808A8}" type="pres">
      <dgm:prSet presAssocID="{0846E81A-ADB0-4743-B21A-5D7B614E339D}" presName="level3hierChild" presStyleCnt="0"/>
      <dgm:spPr/>
    </dgm:pt>
    <dgm:pt modelId="{C11E6AA1-9BD9-4397-BF5C-AAEDF728022E}" type="pres">
      <dgm:prSet presAssocID="{A7C56935-8031-490A-A156-DB5919A0B361}" presName="conn2-1" presStyleLbl="parChTrans1D3" presStyleIdx="0" presStyleCnt="4"/>
      <dgm:spPr/>
    </dgm:pt>
    <dgm:pt modelId="{E34B7B3C-A65E-4561-B3B0-AF008D9A7D05}" type="pres">
      <dgm:prSet presAssocID="{A7C56935-8031-490A-A156-DB5919A0B361}" presName="connTx" presStyleLbl="parChTrans1D3" presStyleIdx="0" presStyleCnt="4"/>
      <dgm:spPr/>
    </dgm:pt>
    <dgm:pt modelId="{07EDA412-5C95-461C-8181-EDFC9AF65144}" type="pres">
      <dgm:prSet presAssocID="{8B5E2B80-777A-4FA0-850B-3D8F4728099C}" presName="root2" presStyleCnt="0"/>
      <dgm:spPr/>
    </dgm:pt>
    <dgm:pt modelId="{CCADC85A-F4C2-45FD-8053-D2D2B40A89A8}" type="pres">
      <dgm:prSet presAssocID="{8B5E2B80-777A-4FA0-850B-3D8F4728099C}" presName="LevelTwoTextNode" presStyleLbl="node3" presStyleIdx="0" presStyleCnt="4" custScaleX="121809" custScaleY="134551">
        <dgm:presLayoutVars>
          <dgm:chPref val="3"/>
        </dgm:presLayoutVars>
      </dgm:prSet>
      <dgm:spPr/>
    </dgm:pt>
    <dgm:pt modelId="{DB613FE0-5248-4F26-B771-F5C4ED916BF0}" type="pres">
      <dgm:prSet presAssocID="{8B5E2B80-777A-4FA0-850B-3D8F4728099C}" presName="level3hierChild" presStyleCnt="0"/>
      <dgm:spPr/>
    </dgm:pt>
    <dgm:pt modelId="{E32D643D-5EF7-4045-98EC-43CC3FF18CC6}" type="pres">
      <dgm:prSet presAssocID="{EFEA63ED-39D9-4467-9AC7-8105440D232C}" presName="conn2-1" presStyleLbl="parChTrans1D4" presStyleIdx="0" presStyleCnt="10"/>
      <dgm:spPr/>
    </dgm:pt>
    <dgm:pt modelId="{D00F2311-7813-498D-8AAB-C3F7FC78FFD3}" type="pres">
      <dgm:prSet presAssocID="{EFEA63ED-39D9-4467-9AC7-8105440D232C}" presName="connTx" presStyleLbl="parChTrans1D4" presStyleIdx="0" presStyleCnt="10"/>
      <dgm:spPr/>
    </dgm:pt>
    <dgm:pt modelId="{A7D0C360-2844-4B35-850D-58CD850C44B9}" type="pres">
      <dgm:prSet presAssocID="{FB7394FB-32A3-4E6D-AEA5-7D2927B68B94}" presName="root2" presStyleCnt="0"/>
      <dgm:spPr/>
    </dgm:pt>
    <dgm:pt modelId="{6C09B2B8-B3AA-4A67-AD6B-94E03F245268}" type="pres">
      <dgm:prSet presAssocID="{FB7394FB-32A3-4E6D-AEA5-7D2927B68B94}" presName="LevelTwoTextNode" presStyleLbl="node4" presStyleIdx="0" presStyleCnt="10" custScaleX="147493">
        <dgm:presLayoutVars>
          <dgm:chPref val="3"/>
        </dgm:presLayoutVars>
      </dgm:prSet>
      <dgm:spPr/>
    </dgm:pt>
    <dgm:pt modelId="{C751BF05-B0DB-4304-B769-6F5803E1F196}" type="pres">
      <dgm:prSet presAssocID="{FB7394FB-32A3-4E6D-AEA5-7D2927B68B94}" presName="level3hierChild" presStyleCnt="0"/>
      <dgm:spPr/>
    </dgm:pt>
    <dgm:pt modelId="{D18E290D-0C87-436A-966A-C1C472A3E75A}" type="pres">
      <dgm:prSet presAssocID="{A6049FED-28FE-4BD3-A17C-F145EC8CE804}" presName="conn2-1" presStyleLbl="parChTrans1D4" presStyleIdx="1" presStyleCnt="10"/>
      <dgm:spPr/>
    </dgm:pt>
    <dgm:pt modelId="{A5A189B4-8FA8-42AF-9FE3-92AFB2331D03}" type="pres">
      <dgm:prSet presAssocID="{A6049FED-28FE-4BD3-A17C-F145EC8CE804}" presName="connTx" presStyleLbl="parChTrans1D4" presStyleIdx="1" presStyleCnt="10"/>
      <dgm:spPr/>
    </dgm:pt>
    <dgm:pt modelId="{733EA9F4-6C9A-4109-8CD6-FE055C91EABC}" type="pres">
      <dgm:prSet presAssocID="{441F320F-D0DF-4025-B739-81CCCF2232CF}" presName="root2" presStyleCnt="0"/>
      <dgm:spPr/>
    </dgm:pt>
    <dgm:pt modelId="{F7628482-2058-436A-8E68-7A86BBED611A}" type="pres">
      <dgm:prSet presAssocID="{441F320F-D0DF-4025-B739-81CCCF2232CF}" presName="LevelTwoTextNode" presStyleLbl="node4" presStyleIdx="1" presStyleCnt="10" custScaleX="147493">
        <dgm:presLayoutVars>
          <dgm:chPref val="3"/>
        </dgm:presLayoutVars>
      </dgm:prSet>
      <dgm:spPr/>
    </dgm:pt>
    <dgm:pt modelId="{AD919E63-F797-4863-AB5C-72F2CEF45AEC}" type="pres">
      <dgm:prSet presAssocID="{441F320F-D0DF-4025-B739-81CCCF2232CF}" presName="level3hierChild" presStyleCnt="0"/>
      <dgm:spPr/>
    </dgm:pt>
    <dgm:pt modelId="{9861CC1D-D259-4D48-AD68-B6EA9E5BA194}" type="pres">
      <dgm:prSet presAssocID="{654DFBBF-4F19-4F07-A766-41A79D050687}" presName="conn2-1" presStyleLbl="parChTrans1D4" presStyleIdx="2" presStyleCnt="10"/>
      <dgm:spPr/>
    </dgm:pt>
    <dgm:pt modelId="{7D1C4BBB-1EA0-4B4E-8FE8-3C591FC3FDD9}" type="pres">
      <dgm:prSet presAssocID="{654DFBBF-4F19-4F07-A766-41A79D050687}" presName="connTx" presStyleLbl="parChTrans1D4" presStyleIdx="2" presStyleCnt="10"/>
      <dgm:spPr/>
    </dgm:pt>
    <dgm:pt modelId="{CE000333-E098-4F95-806A-8CD01AA48100}" type="pres">
      <dgm:prSet presAssocID="{C2D585E9-F843-48B0-BE29-A66A44FEB093}" presName="root2" presStyleCnt="0"/>
      <dgm:spPr/>
    </dgm:pt>
    <dgm:pt modelId="{5A45E476-B4A8-4F92-A377-DC8BAB264595}" type="pres">
      <dgm:prSet presAssocID="{C2D585E9-F843-48B0-BE29-A66A44FEB093}" presName="LevelTwoTextNode" presStyleLbl="node4" presStyleIdx="2" presStyleCnt="10" custScaleX="147493">
        <dgm:presLayoutVars>
          <dgm:chPref val="3"/>
        </dgm:presLayoutVars>
      </dgm:prSet>
      <dgm:spPr/>
    </dgm:pt>
    <dgm:pt modelId="{A781761C-8F18-41E2-BCB1-E01398AA4B43}" type="pres">
      <dgm:prSet presAssocID="{C2D585E9-F843-48B0-BE29-A66A44FEB093}" presName="level3hierChild" presStyleCnt="0"/>
      <dgm:spPr/>
    </dgm:pt>
    <dgm:pt modelId="{93C3BF4E-8E4A-4E02-9F2D-ABFFB23AFE41}" type="pres">
      <dgm:prSet presAssocID="{3075A9C1-28F0-4CAA-A236-6430B1819E23}" presName="conn2-1" presStyleLbl="parChTrans1D4" presStyleIdx="3" presStyleCnt="10"/>
      <dgm:spPr/>
    </dgm:pt>
    <dgm:pt modelId="{462F2336-5655-460D-A7F2-73B95165F834}" type="pres">
      <dgm:prSet presAssocID="{3075A9C1-28F0-4CAA-A236-6430B1819E23}" presName="connTx" presStyleLbl="parChTrans1D4" presStyleIdx="3" presStyleCnt="10"/>
      <dgm:spPr/>
    </dgm:pt>
    <dgm:pt modelId="{DB1258EF-53DF-48DB-A2A3-5D76C02F20A8}" type="pres">
      <dgm:prSet presAssocID="{F834B857-6D9C-4731-A566-527E828F7016}" presName="root2" presStyleCnt="0"/>
      <dgm:spPr/>
    </dgm:pt>
    <dgm:pt modelId="{A7765845-3189-424A-AADF-28D504AD0771}" type="pres">
      <dgm:prSet presAssocID="{F834B857-6D9C-4731-A566-527E828F7016}" presName="LevelTwoTextNode" presStyleLbl="node4" presStyleIdx="3" presStyleCnt="10" custScaleX="147493">
        <dgm:presLayoutVars>
          <dgm:chPref val="3"/>
        </dgm:presLayoutVars>
      </dgm:prSet>
      <dgm:spPr/>
    </dgm:pt>
    <dgm:pt modelId="{9FFCB1A0-3BA6-4465-8414-A607084E0838}" type="pres">
      <dgm:prSet presAssocID="{F834B857-6D9C-4731-A566-527E828F7016}" presName="level3hierChild" presStyleCnt="0"/>
      <dgm:spPr/>
    </dgm:pt>
    <dgm:pt modelId="{D593FF9B-61C7-460C-8EE5-25E5CCC41B0E}" type="pres">
      <dgm:prSet presAssocID="{4AA29C94-6346-4C5B-A655-3368D2223F2E}" presName="conn2-1" presStyleLbl="parChTrans1D4" presStyleIdx="4" presStyleCnt="10"/>
      <dgm:spPr/>
    </dgm:pt>
    <dgm:pt modelId="{8A8450A8-DC93-48E2-A3C4-1EEF6F03D394}" type="pres">
      <dgm:prSet presAssocID="{4AA29C94-6346-4C5B-A655-3368D2223F2E}" presName="connTx" presStyleLbl="parChTrans1D4" presStyleIdx="4" presStyleCnt="10"/>
      <dgm:spPr/>
    </dgm:pt>
    <dgm:pt modelId="{F3740D12-172A-49EF-A66B-21E517CD66EC}" type="pres">
      <dgm:prSet presAssocID="{911E6408-CFDF-4871-9C23-4BE685FCFE77}" presName="root2" presStyleCnt="0"/>
      <dgm:spPr/>
    </dgm:pt>
    <dgm:pt modelId="{AEA1D093-AF17-478D-BB8B-A523492C5EE0}" type="pres">
      <dgm:prSet presAssocID="{911E6408-CFDF-4871-9C23-4BE685FCFE77}" presName="LevelTwoTextNode" presStyleLbl="node4" presStyleIdx="4" presStyleCnt="10" custScaleX="147493">
        <dgm:presLayoutVars>
          <dgm:chPref val="3"/>
        </dgm:presLayoutVars>
      </dgm:prSet>
      <dgm:spPr/>
    </dgm:pt>
    <dgm:pt modelId="{1A8A902B-D341-4EAB-98E9-B135894C31B3}" type="pres">
      <dgm:prSet presAssocID="{911E6408-CFDF-4871-9C23-4BE685FCFE77}" presName="level3hierChild" presStyleCnt="0"/>
      <dgm:spPr/>
    </dgm:pt>
    <dgm:pt modelId="{6E5E96F3-5A5B-441F-9686-C106E8B930D5}" type="pres">
      <dgm:prSet presAssocID="{E301108D-4709-470D-9305-4A5181A2D4F2}" presName="conn2-1" presStyleLbl="parChTrans1D3" presStyleIdx="1" presStyleCnt="4"/>
      <dgm:spPr/>
    </dgm:pt>
    <dgm:pt modelId="{0DAD3AA6-82FE-4255-B180-1B7C592A5F1B}" type="pres">
      <dgm:prSet presAssocID="{E301108D-4709-470D-9305-4A5181A2D4F2}" presName="connTx" presStyleLbl="parChTrans1D3" presStyleIdx="1" presStyleCnt="4"/>
      <dgm:spPr/>
    </dgm:pt>
    <dgm:pt modelId="{D53EB164-B435-46D9-953D-7D34EFF72957}" type="pres">
      <dgm:prSet presAssocID="{DA17CE19-1FD2-44D1-B10C-C9063C62F4C7}" presName="root2" presStyleCnt="0"/>
      <dgm:spPr/>
    </dgm:pt>
    <dgm:pt modelId="{5793D072-3965-4FFE-AB37-B7FC83D142BF}" type="pres">
      <dgm:prSet presAssocID="{DA17CE19-1FD2-44D1-B10C-C9063C62F4C7}" presName="LevelTwoTextNode" presStyleLbl="node3" presStyleIdx="1" presStyleCnt="4" custScaleX="121809" custScaleY="132353">
        <dgm:presLayoutVars>
          <dgm:chPref val="3"/>
        </dgm:presLayoutVars>
      </dgm:prSet>
      <dgm:spPr/>
    </dgm:pt>
    <dgm:pt modelId="{BFFE7F0D-56FF-45E6-A4F8-DE51C0E9486F}" type="pres">
      <dgm:prSet presAssocID="{DA17CE19-1FD2-44D1-B10C-C9063C62F4C7}" presName="level3hierChild" presStyleCnt="0"/>
      <dgm:spPr/>
    </dgm:pt>
    <dgm:pt modelId="{EAF4B02B-506F-4D1B-9791-A9730FDE6E7E}" type="pres">
      <dgm:prSet presAssocID="{054F8865-9D81-4A9B-9D79-0E46463F45DB}" presName="conn2-1" presStyleLbl="parChTrans1D4" presStyleIdx="5" presStyleCnt="10"/>
      <dgm:spPr/>
    </dgm:pt>
    <dgm:pt modelId="{836924D8-9D45-4983-836E-AF8E5C68E58D}" type="pres">
      <dgm:prSet presAssocID="{054F8865-9D81-4A9B-9D79-0E46463F45DB}" presName="connTx" presStyleLbl="parChTrans1D4" presStyleIdx="5" presStyleCnt="10"/>
      <dgm:spPr/>
    </dgm:pt>
    <dgm:pt modelId="{142553C3-7114-40B9-8552-743968181AB3}" type="pres">
      <dgm:prSet presAssocID="{A6C33607-DAB5-416E-ABC6-93E1275AC6FD}" presName="root2" presStyleCnt="0"/>
      <dgm:spPr/>
    </dgm:pt>
    <dgm:pt modelId="{1E714698-81A2-4AF4-8977-F8906C304AAE}" type="pres">
      <dgm:prSet presAssocID="{A6C33607-DAB5-416E-ABC6-93E1275AC6FD}" presName="LevelTwoTextNode" presStyleLbl="node4" presStyleIdx="5" presStyleCnt="10" custScaleX="147493">
        <dgm:presLayoutVars>
          <dgm:chPref val="3"/>
        </dgm:presLayoutVars>
      </dgm:prSet>
      <dgm:spPr/>
    </dgm:pt>
    <dgm:pt modelId="{AE3E7033-23A3-4601-8AAE-492FD3419EBC}" type="pres">
      <dgm:prSet presAssocID="{A6C33607-DAB5-416E-ABC6-93E1275AC6FD}" presName="level3hierChild" presStyleCnt="0"/>
      <dgm:spPr/>
    </dgm:pt>
    <dgm:pt modelId="{7941C30B-9620-4C72-B80F-68EC66D1272F}" type="pres">
      <dgm:prSet presAssocID="{679B7C72-78D4-433F-8B24-EA53E41F340C}" presName="conn2-1" presStyleLbl="parChTrans1D4" presStyleIdx="6" presStyleCnt="10"/>
      <dgm:spPr/>
    </dgm:pt>
    <dgm:pt modelId="{34D8850B-38E6-4446-8AA2-762CD18F94F2}" type="pres">
      <dgm:prSet presAssocID="{679B7C72-78D4-433F-8B24-EA53E41F340C}" presName="connTx" presStyleLbl="parChTrans1D4" presStyleIdx="6" presStyleCnt="10"/>
      <dgm:spPr/>
    </dgm:pt>
    <dgm:pt modelId="{9807E2E5-912F-40C3-BD19-CE6DE21358A9}" type="pres">
      <dgm:prSet presAssocID="{7D6F454C-58FA-4432-AAE4-86FBD31323DC}" presName="root2" presStyleCnt="0"/>
      <dgm:spPr/>
    </dgm:pt>
    <dgm:pt modelId="{F71629B8-9755-4DB1-AFFE-3A77BC2BB67F}" type="pres">
      <dgm:prSet presAssocID="{7D6F454C-58FA-4432-AAE4-86FBD31323DC}" presName="LevelTwoTextNode" presStyleLbl="node4" presStyleIdx="6" presStyleCnt="10" custScaleX="147493">
        <dgm:presLayoutVars>
          <dgm:chPref val="3"/>
        </dgm:presLayoutVars>
      </dgm:prSet>
      <dgm:spPr/>
    </dgm:pt>
    <dgm:pt modelId="{03ABD037-45F3-48B9-A9D8-4F9585073ABF}" type="pres">
      <dgm:prSet presAssocID="{7D6F454C-58FA-4432-AAE4-86FBD31323DC}" presName="level3hierChild" presStyleCnt="0"/>
      <dgm:spPr/>
    </dgm:pt>
    <dgm:pt modelId="{EDFB2655-3406-4AD2-95CC-859BF5674FDA}" type="pres">
      <dgm:prSet presAssocID="{42EF45C9-43AA-4166-B476-D7B597C59843}" presName="conn2-1" presStyleLbl="parChTrans1D4" presStyleIdx="7" presStyleCnt="10"/>
      <dgm:spPr/>
    </dgm:pt>
    <dgm:pt modelId="{5965676C-5882-4D53-A577-C76E0BDB2CED}" type="pres">
      <dgm:prSet presAssocID="{42EF45C9-43AA-4166-B476-D7B597C59843}" presName="connTx" presStyleLbl="parChTrans1D4" presStyleIdx="7" presStyleCnt="10"/>
      <dgm:spPr/>
    </dgm:pt>
    <dgm:pt modelId="{872AE75B-B432-428D-A136-3368C5AED7F9}" type="pres">
      <dgm:prSet presAssocID="{D817EE42-8FBA-45AF-8777-1A9D151D1F43}" presName="root2" presStyleCnt="0"/>
      <dgm:spPr/>
    </dgm:pt>
    <dgm:pt modelId="{359A9967-C94C-4CB2-A65B-30EECCAA8622}" type="pres">
      <dgm:prSet presAssocID="{D817EE42-8FBA-45AF-8777-1A9D151D1F43}" presName="LevelTwoTextNode" presStyleLbl="node4" presStyleIdx="7" presStyleCnt="10" custScaleX="147493">
        <dgm:presLayoutVars>
          <dgm:chPref val="3"/>
        </dgm:presLayoutVars>
      </dgm:prSet>
      <dgm:spPr/>
    </dgm:pt>
    <dgm:pt modelId="{9FFB3DBF-3AF9-4BDB-A446-B68CF908D7F5}" type="pres">
      <dgm:prSet presAssocID="{D817EE42-8FBA-45AF-8777-1A9D151D1F43}" presName="level3hierChild" presStyleCnt="0"/>
      <dgm:spPr/>
    </dgm:pt>
    <dgm:pt modelId="{B98F0C68-1ABA-4367-86D3-9B7C923C5478}" type="pres">
      <dgm:prSet presAssocID="{262562C4-5626-4CBC-9933-661E69B8E5B9}" presName="conn2-1" presStyleLbl="parChTrans1D4" presStyleIdx="8" presStyleCnt="10"/>
      <dgm:spPr/>
    </dgm:pt>
    <dgm:pt modelId="{EF5F6B6F-C40D-445F-9A89-520544B46673}" type="pres">
      <dgm:prSet presAssocID="{262562C4-5626-4CBC-9933-661E69B8E5B9}" presName="connTx" presStyleLbl="parChTrans1D4" presStyleIdx="8" presStyleCnt="10"/>
      <dgm:spPr/>
    </dgm:pt>
    <dgm:pt modelId="{B3980C86-7280-4EAD-B895-9DB215105CE1}" type="pres">
      <dgm:prSet presAssocID="{C857095C-D464-4557-A096-309A3D03B23B}" presName="root2" presStyleCnt="0"/>
      <dgm:spPr/>
    </dgm:pt>
    <dgm:pt modelId="{B9494DD2-9DB7-4765-AE8E-FDC0E17AD431}" type="pres">
      <dgm:prSet presAssocID="{C857095C-D464-4557-A096-309A3D03B23B}" presName="LevelTwoTextNode" presStyleLbl="node4" presStyleIdx="8" presStyleCnt="10" custScaleX="147493">
        <dgm:presLayoutVars>
          <dgm:chPref val="3"/>
        </dgm:presLayoutVars>
      </dgm:prSet>
      <dgm:spPr/>
    </dgm:pt>
    <dgm:pt modelId="{98C13F16-8056-408C-B380-E987FA18EBAB}" type="pres">
      <dgm:prSet presAssocID="{C857095C-D464-4557-A096-309A3D03B23B}" presName="level3hierChild" presStyleCnt="0"/>
      <dgm:spPr/>
    </dgm:pt>
    <dgm:pt modelId="{B4748C11-8C56-4F61-8D3F-2CCAE5F66920}" type="pres">
      <dgm:prSet presAssocID="{50275473-F674-426F-8A00-6E4FC23735CF}" presName="conn2-1" presStyleLbl="parChTrans1D4" presStyleIdx="9" presStyleCnt="10"/>
      <dgm:spPr/>
    </dgm:pt>
    <dgm:pt modelId="{ABD59879-A634-4A48-BE80-0DDF6517173B}" type="pres">
      <dgm:prSet presAssocID="{50275473-F674-426F-8A00-6E4FC23735CF}" presName="connTx" presStyleLbl="parChTrans1D4" presStyleIdx="9" presStyleCnt="10"/>
      <dgm:spPr/>
    </dgm:pt>
    <dgm:pt modelId="{CF9D984F-6BC1-4506-A69A-457EF439E738}" type="pres">
      <dgm:prSet presAssocID="{D8027B4A-486E-4D46-9968-15D97CF68041}" presName="root2" presStyleCnt="0"/>
      <dgm:spPr/>
    </dgm:pt>
    <dgm:pt modelId="{D1E1C685-0EA1-4336-B92C-BB6F89219F4D}" type="pres">
      <dgm:prSet presAssocID="{D8027B4A-486E-4D46-9968-15D97CF68041}" presName="LevelTwoTextNode" presStyleLbl="node4" presStyleIdx="9" presStyleCnt="10" custScaleX="147493">
        <dgm:presLayoutVars>
          <dgm:chPref val="3"/>
        </dgm:presLayoutVars>
      </dgm:prSet>
      <dgm:spPr/>
    </dgm:pt>
    <dgm:pt modelId="{E7F205FD-C63E-42BD-9846-4427986F58B6}" type="pres">
      <dgm:prSet presAssocID="{D8027B4A-486E-4D46-9968-15D97CF68041}" presName="level3hierChild" presStyleCnt="0"/>
      <dgm:spPr/>
    </dgm:pt>
    <dgm:pt modelId="{594B18C9-2629-459A-9109-A204AF5F8317}" type="pres">
      <dgm:prSet presAssocID="{4FBF4AA8-0EE3-4855-8A47-133E50AFA966}" presName="conn2-1" presStyleLbl="parChTrans1D2" presStyleIdx="1" presStyleCnt="2"/>
      <dgm:spPr/>
    </dgm:pt>
    <dgm:pt modelId="{9ED23975-05AB-4297-B8B7-43ACB4E1A451}" type="pres">
      <dgm:prSet presAssocID="{4FBF4AA8-0EE3-4855-8A47-133E50AFA966}" presName="connTx" presStyleLbl="parChTrans1D2" presStyleIdx="1" presStyleCnt="2"/>
      <dgm:spPr/>
    </dgm:pt>
    <dgm:pt modelId="{20CCD16A-32BE-4C0B-8B5F-9E069D1E33A2}" type="pres">
      <dgm:prSet presAssocID="{9555CBBD-1854-45EA-8A2C-1918D66BA5A4}" presName="root2" presStyleCnt="0"/>
      <dgm:spPr/>
    </dgm:pt>
    <dgm:pt modelId="{8F3F58A7-BA49-463B-81E8-DA241780BFD6}" type="pres">
      <dgm:prSet presAssocID="{9555CBBD-1854-45EA-8A2C-1918D66BA5A4}" presName="LevelTwoTextNode" presStyleLbl="node2" presStyleIdx="1" presStyleCnt="2" custScaleX="36378">
        <dgm:presLayoutVars>
          <dgm:chPref val="3"/>
        </dgm:presLayoutVars>
      </dgm:prSet>
      <dgm:spPr/>
    </dgm:pt>
    <dgm:pt modelId="{AEE01B9C-87DF-4297-B6F0-9455A08ED694}" type="pres">
      <dgm:prSet presAssocID="{9555CBBD-1854-45EA-8A2C-1918D66BA5A4}" presName="level3hierChild" presStyleCnt="0"/>
      <dgm:spPr/>
    </dgm:pt>
    <dgm:pt modelId="{EC84EEA8-397C-40EA-8ECA-DD797BD7D272}" type="pres">
      <dgm:prSet presAssocID="{66441459-5AEC-4CB9-B141-ED426018A4D8}" presName="conn2-1" presStyleLbl="parChTrans1D3" presStyleIdx="2" presStyleCnt="4"/>
      <dgm:spPr/>
    </dgm:pt>
    <dgm:pt modelId="{1476A7E0-A050-479F-9E70-262EA9E86A0C}" type="pres">
      <dgm:prSet presAssocID="{66441459-5AEC-4CB9-B141-ED426018A4D8}" presName="connTx" presStyleLbl="parChTrans1D3" presStyleIdx="2" presStyleCnt="4"/>
      <dgm:spPr/>
    </dgm:pt>
    <dgm:pt modelId="{B635DE75-17CF-477D-AFF3-57E3A3B1E622}" type="pres">
      <dgm:prSet presAssocID="{542A42AA-F71D-494C-88E8-467704C0AEE6}" presName="root2" presStyleCnt="0"/>
      <dgm:spPr/>
    </dgm:pt>
    <dgm:pt modelId="{363ACE87-8C25-49D4-9B84-532482D67FCE}" type="pres">
      <dgm:prSet presAssocID="{542A42AA-F71D-494C-88E8-467704C0AEE6}" presName="LevelTwoTextNode" presStyleLbl="node3" presStyleIdx="2" presStyleCnt="4" custScaleX="121809">
        <dgm:presLayoutVars>
          <dgm:chPref val="3"/>
        </dgm:presLayoutVars>
      </dgm:prSet>
      <dgm:spPr/>
    </dgm:pt>
    <dgm:pt modelId="{AB6916BA-A436-471F-9E7A-47465768C5B5}" type="pres">
      <dgm:prSet presAssocID="{542A42AA-F71D-494C-88E8-467704C0AEE6}" presName="level3hierChild" presStyleCnt="0"/>
      <dgm:spPr/>
    </dgm:pt>
    <dgm:pt modelId="{A9B9AAA8-E73A-45DF-9709-B1940205343A}" type="pres">
      <dgm:prSet presAssocID="{489EC94C-02DC-4134-8536-FF6529E94250}" presName="conn2-1" presStyleLbl="parChTrans1D3" presStyleIdx="3" presStyleCnt="4"/>
      <dgm:spPr/>
    </dgm:pt>
    <dgm:pt modelId="{613B5CDC-A721-415F-B368-F6905A199BF6}" type="pres">
      <dgm:prSet presAssocID="{489EC94C-02DC-4134-8536-FF6529E94250}" presName="connTx" presStyleLbl="parChTrans1D3" presStyleIdx="3" presStyleCnt="4"/>
      <dgm:spPr/>
    </dgm:pt>
    <dgm:pt modelId="{6580B4E7-A48E-4C94-9625-26E3908D6958}" type="pres">
      <dgm:prSet presAssocID="{D45100A3-43D8-4E72-B230-2D3F0E05A89C}" presName="root2" presStyleCnt="0"/>
      <dgm:spPr/>
    </dgm:pt>
    <dgm:pt modelId="{3AA0ADFE-7CA1-42A4-AD16-7669E4AF08EC}" type="pres">
      <dgm:prSet presAssocID="{D45100A3-43D8-4E72-B230-2D3F0E05A89C}" presName="LevelTwoTextNode" presStyleLbl="node3" presStyleIdx="3" presStyleCnt="4" custScaleX="121809">
        <dgm:presLayoutVars>
          <dgm:chPref val="3"/>
        </dgm:presLayoutVars>
      </dgm:prSet>
      <dgm:spPr/>
    </dgm:pt>
    <dgm:pt modelId="{8D284CAD-AED5-498B-9BD6-8646628F81EC}" type="pres">
      <dgm:prSet presAssocID="{D45100A3-43D8-4E72-B230-2D3F0E05A89C}" presName="level3hierChild" presStyleCnt="0"/>
      <dgm:spPr/>
    </dgm:pt>
  </dgm:ptLst>
  <dgm:cxnLst>
    <dgm:cxn modelId="{1A98D700-7466-466E-9A84-D3AFE255A854}" srcId="{DA17CE19-1FD2-44D1-B10C-C9063C62F4C7}" destId="{A6C33607-DAB5-416E-ABC6-93E1275AC6FD}" srcOrd="0" destOrd="0" parTransId="{054F8865-9D81-4A9B-9D79-0E46463F45DB}" sibTransId="{D671B5EB-B73A-46B8-B9E8-8A81ABA383A7}"/>
    <dgm:cxn modelId="{165F7507-559C-4DC9-A6FA-806D555263AF}" type="presOf" srcId="{912ED505-A880-42FC-82FA-71FA0BD2209A}" destId="{F99D3F01-327B-4CE9-A2C2-8D1CCF7F17FE}" srcOrd="1" destOrd="0" presId="urn:microsoft.com/office/officeart/2008/layout/HorizontalMultiLevelHierarchy"/>
    <dgm:cxn modelId="{82EAEE08-D692-4374-BAF8-1D7405CC5219}" type="presOf" srcId="{50275473-F674-426F-8A00-6E4FC23735CF}" destId="{ABD59879-A634-4A48-BE80-0DDF6517173B}" srcOrd="1" destOrd="0" presId="urn:microsoft.com/office/officeart/2008/layout/HorizontalMultiLevelHierarchy"/>
    <dgm:cxn modelId="{6793F20A-8DD2-4150-93BB-74F3AD47964C}" type="presOf" srcId="{4AA29C94-6346-4C5B-A655-3368D2223F2E}" destId="{8A8450A8-DC93-48E2-A3C4-1EEF6F03D394}" srcOrd="1" destOrd="0" presId="urn:microsoft.com/office/officeart/2008/layout/HorizontalMultiLevelHierarchy"/>
    <dgm:cxn modelId="{93F4030B-1768-4338-A043-4532FA5BD4A5}" type="presOf" srcId="{3075A9C1-28F0-4CAA-A236-6430B1819E23}" destId="{93C3BF4E-8E4A-4E02-9F2D-ABFFB23AFE41}" srcOrd="0" destOrd="0" presId="urn:microsoft.com/office/officeart/2008/layout/HorizontalMultiLevelHierarchy"/>
    <dgm:cxn modelId="{E5BCD60E-BD9B-4C4D-B8CA-73E5DAEA1D2E}" type="presOf" srcId="{542A42AA-F71D-494C-88E8-467704C0AEE6}" destId="{363ACE87-8C25-49D4-9B84-532482D67FCE}" srcOrd="0" destOrd="0" presId="urn:microsoft.com/office/officeart/2008/layout/HorizontalMultiLevelHierarchy"/>
    <dgm:cxn modelId="{2EFC7212-7DD7-4A3F-87EC-195826302790}" type="presOf" srcId="{054F8865-9D81-4A9B-9D79-0E46463F45DB}" destId="{836924D8-9D45-4983-836E-AF8E5C68E58D}" srcOrd="1" destOrd="0" presId="urn:microsoft.com/office/officeart/2008/layout/HorizontalMultiLevelHierarchy"/>
    <dgm:cxn modelId="{E952001C-BB9D-4CD8-8982-D835401FAF45}" type="presOf" srcId="{42EF45C9-43AA-4166-B476-D7B597C59843}" destId="{5965676C-5882-4D53-A577-C76E0BDB2CED}" srcOrd="1" destOrd="0" presId="urn:microsoft.com/office/officeart/2008/layout/HorizontalMultiLevelHierarchy"/>
    <dgm:cxn modelId="{74634929-1080-4865-BB9D-063A177436F7}" type="presOf" srcId="{EFEA63ED-39D9-4467-9AC7-8105440D232C}" destId="{E32D643D-5EF7-4045-98EC-43CC3FF18CC6}" srcOrd="0" destOrd="0" presId="urn:microsoft.com/office/officeart/2008/layout/HorizontalMultiLevelHierarchy"/>
    <dgm:cxn modelId="{576BF229-4F49-4108-BC3F-C890D8989573}" type="presOf" srcId="{654DFBBF-4F19-4F07-A766-41A79D050687}" destId="{9861CC1D-D259-4D48-AD68-B6EA9E5BA194}" srcOrd="0" destOrd="0" presId="urn:microsoft.com/office/officeart/2008/layout/HorizontalMultiLevelHierarchy"/>
    <dgm:cxn modelId="{3D80122D-FD16-4020-BF5D-DBFFEF3FB4D7}" type="presOf" srcId="{F834B857-6D9C-4731-A566-527E828F7016}" destId="{A7765845-3189-424A-AADF-28D504AD0771}" srcOrd="0" destOrd="0" presId="urn:microsoft.com/office/officeart/2008/layout/HorizontalMultiLevelHierarchy"/>
    <dgm:cxn modelId="{07FCA62F-D816-4898-BFE9-92DBC811A53A}" type="presOf" srcId="{441F320F-D0DF-4025-B739-81CCCF2232CF}" destId="{F7628482-2058-436A-8E68-7A86BBED611A}" srcOrd="0" destOrd="0" presId="urn:microsoft.com/office/officeart/2008/layout/HorizontalMultiLevelHierarchy"/>
    <dgm:cxn modelId="{0B430733-5FB5-4D4F-991C-AE7432B22FDF}" srcId="{0846E81A-ADB0-4743-B21A-5D7B614E339D}" destId="{8B5E2B80-777A-4FA0-850B-3D8F4728099C}" srcOrd="0" destOrd="0" parTransId="{A7C56935-8031-490A-A156-DB5919A0B361}" sibTransId="{20DDECF2-ED46-47BC-A22D-37705FE4C0F3}"/>
    <dgm:cxn modelId="{E03BE733-CF91-4C39-81B4-0E21CC33AD90}" srcId="{8B5E2B80-777A-4FA0-850B-3D8F4728099C}" destId="{C2D585E9-F843-48B0-BE29-A66A44FEB093}" srcOrd="2" destOrd="0" parTransId="{654DFBBF-4F19-4F07-A766-41A79D050687}" sibTransId="{A3E139E2-33A2-46D0-AB36-EBBCC59DDE18}"/>
    <dgm:cxn modelId="{CFFAA134-94BD-4AB9-9C92-41E2888B9C8F}" type="presOf" srcId="{E301108D-4709-470D-9305-4A5181A2D4F2}" destId="{0DAD3AA6-82FE-4255-B180-1B7C592A5F1B}" srcOrd="1" destOrd="0" presId="urn:microsoft.com/office/officeart/2008/layout/HorizontalMultiLevelHierarchy"/>
    <dgm:cxn modelId="{58EDC135-B132-467D-9C79-5F3538C37A4D}" srcId="{DA17CE19-1FD2-44D1-B10C-C9063C62F4C7}" destId="{D817EE42-8FBA-45AF-8777-1A9D151D1F43}" srcOrd="2" destOrd="0" parTransId="{42EF45C9-43AA-4166-B476-D7B597C59843}" sibTransId="{BECE8CA5-0ADC-4ED6-97DB-346976F92E39}"/>
    <dgm:cxn modelId="{E35E1339-AFDC-40B2-8A1F-9BAFAD344FC0}" type="presOf" srcId="{A7C56935-8031-490A-A156-DB5919A0B361}" destId="{E34B7B3C-A65E-4561-B3B0-AF008D9A7D05}" srcOrd="1" destOrd="0" presId="urn:microsoft.com/office/officeart/2008/layout/HorizontalMultiLevelHierarchy"/>
    <dgm:cxn modelId="{6AFE383B-1DA0-4BA8-8162-E7469788B49B}" type="presOf" srcId="{7D6F454C-58FA-4432-AAE4-86FBD31323DC}" destId="{F71629B8-9755-4DB1-AFFE-3A77BC2BB67F}" srcOrd="0" destOrd="0" presId="urn:microsoft.com/office/officeart/2008/layout/HorizontalMultiLevelHierarchy"/>
    <dgm:cxn modelId="{3D42CE5D-C266-40BC-B3D4-2F1881A937CF}" type="presOf" srcId="{4FBF4AA8-0EE3-4855-8A47-133E50AFA966}" destId="{9ED23975-05AB-4297-B8B7-43ACB4E1A451}" srcOrd="1" destOrd="0" presId="urn:microsoft.com/office/officeart/2008/layout/HorizontalMultiLevelHierarchy"/>
    <dgm:cxn modelId="{A061375E-AF94-4190-94BB-E730F8237C78}" srcId="{8B5E2B80-777A-4FA0-850B-3D8F4728099C}" destId="{911E6408-CFDF-4871-9C23-4BE685FCFE77}" srcOrd="4" destOrd="0" parTransId="{4AA29C94-6346-4C5B-A655-3368D2223F2E}" sibTransId="{5DB20F39-43B6-4F07-900B-BF8AC28F827D}"/>
    <dgm:cxn modelId="{1AC41D61-AB53-48D1-8ECE-FE377C86450C}" type="presOf" srcId="{50275473-F674-426F-8A00-6E4FC23735CF}" destId="{B4748C11-8C56-4F61-8D3F-2CCAE5F66920}" srcOrd="0" destOrd="0" presId="urn:microsoft.com/office/officeart/2008/layout/HorizontalMultiLevelHierarchy"/>
    <dgm:cxn modelId="{6A3E4042-04E7-41C6-A43A-C8FBD4230265}" srcId="{9555CBBD-1854-45EA-8A2C-1918D66BA5A4}" destId="{542A42AA-F71D-494C-88E8-467704C0AEE6}" srcOrd="0" destOrd="0" parTransId="{66441459-5AEC-4CB9-B141-ED426018A4D8}" sibTransId="{E5197C1D-6E7D-4F16-A5DC-DDD2E38214F5}"/>
    <dgm:cxn modelId="{88B7D446-EC28-410F-8027-6E532FE7D702}" type="presOf" srcId="{4FBF4AA8-0EE3-4855-8A47-133E50AFA966}" destId="{594B18C9-2629-459A-9109-A204AF5F8317}" srcOrd="0" destOrd="0" presId="urn:microsoft.com/office/officeart/2008/layout/HorizontalMultiLevelHierarchy"/>
    <dgm:cxn modelId="{D30A6E67-438D-40AC-B756-5F9154534982}" type="presOf" srcId="{679B7C72-78D4-433F-8B24-EA53E41F340C}" destId="{34D8850B-38E6-4446-8AA2-762CD18F94F2}" srcOrd="1" destOrd="0" presId="urn:microsoft.com/office/officeart/2008/layout/HorizontalMultiLevelHierarchy"/>
    <dgm:cxn modelId="{4851184B-7DF1-4F64-B9E5-66D243095A8A}" srcId="{8B5E2B80-777A-4FA0-850B-3D8F4728099C}" destId="{FB7394FB-32A3-4E6D-AEA5-7D2927B68B94}" srcOrd="0" destOrd="0" parTransId="{EFEA63ED-39D9-4467-9AC7-8105440D232C}" sibTransId="{09963606-4D3B-4E3F-979C-F639F511C8AE}"/>
    <dgm:cxn modelId="{B46C8A6B-0811-4067-8BD4-E5570E1ECDAE}" srcId="{DA17CE19-1FD2-44D1-B10C-C9063C62F4C7}" destId="{D8027B4A-486E-4D46-9968-15D97CF68041}" srcOrd="4" destOrd="0" parTransId="{50275473-F674-426F-8A00-6E4FC23735CF}" sibTransId="{783B77D6-A625-4FF3-BA1D-EE79A6F304DA}"/>
    <dgm:cxn modelId="{390E406C-4DCF-4B42-B917-26195910A1C5}" type="presOf" srcId="{A6C33607-DAB5-416E-ABC6-93E1275AC6FD}" destId="{1E714698-81A2-4AF4-8977-F8906C304AAE}" srcOrd="0" destOrd="0" presId="urn:microsoft.com/office/officeart/2008/layout/HorizontalMultiLevelHierarchy"/>
    <dgm:cxn modelId="{5752964D-606F-41B9-98F2-E27E3D710BA0}" srcId="{DA17CE19-1FD2-44D1-B10C-C9063C62F4C7}" destId="{C857095C-D464-4557-A096-309A3D03B23B}" srcOrd="3" destOrd="0" parTransId="{262562C4-5626-4CBC-9933-661E69B8E5B9}" sibTransId="{86D51FA4-6620-4CBF-B279-E85812A23EB5}"/>
    <dgm:cxn modelId="{6702BE4D-A301-4A85-BBB9-9A167A74F023}" type="presOf" srcId="{66441459-5AEC-4CB9-B141-ED426018A4D8}" destId="{EC84EEA8-397C-40EA-8ECA-DD797BD7D272}" srcOrd="0" destOrd="0" presId="urn:microsoft.com/office/officeart/2008/layout/HorizontalMultiLevelHierarchy"/>
    <dgm:cxn modelId="{EBADF26E-92D0-4AD4-819E-8AEBCB440EBE}" type="presOf" srcId="{DA17CE19-1FD2-44D1-B10C-C9063C62F4C7}" destId="{5793D072-3965-4FFE-AB37-B7FC83D142BF}" srcOrd="0" destOrd="0" presId="urn:microsoft.com/office/officeart/2008/layout/HorizontalMultiLevelHierarchy"/>
    <dgm:cxn modelId="{A768D150-81E8-4491-A27D-08683F391BF6}" type="presOf" srcId="{054F8865-9D81-4A9B-9D79-0E46463F45DB}" destId="{EAF4B02B-506F-4D1B-9791-A9730FDE6E7E}" srcOrd="0" destOrd="0" presId="urn:microsoft.com/office/officeart/2008/layout/HorizontalMultiLevelHierarchy"/>
    <dgm:cxn modelId="{2D07ED76-74B9-447B-9178-018FF8AD0BF0}" type="presOf" srcId="{C2D585E9-F843-48B0-BE29-A66A44FEB093}" destId="{5A45E476-B4A8-4F92-A377-DC8BAB264595}" srcOrd="0" destOrd="0" presId="urn:microsoft.com/office/officeart/2008/layout/HorizontalMultiLevelHierarchy"/>
    <dgm:cxn modelId="{BBB79379-8F3C-458F-A763-91F6B8CACA35}" type="presOf" srcId="{0846E81A-ADB0-4743-B21A-5D7B614E339D}" destId="{64EBDC6D-19EF-4725-8311-441AC2D8A79D}" srcOrd="0" destOrd="0" presId="urn:microsoft.com/office/officeart/2008/layout/HorizontalMultiLevelHierarchy"/>
    <dgm:cxn modelId="{AB322F5A-0D04-455A-840E-B630EE062953}" srcId="{8B5E2B80-777A-4FA0-850B-3D8F4728099C}" destId="{441F320F-D0DF-4025-B739-81CCCF2232CF}" srcOrd="1" destOrd="0" parTransId="{A6049FED-28FE-4BD3-A17C-F145EC8CE804}" sibTransId="{1B62C3BE-76BF-4231-BCA0-A732795CC0AE}"/>
    <dgm:cxn modelId="{62566A7D-2DB2-42C6-A9BF-E33DA73AE8E3}" srcId="{9BE40C5B-7A95-4B54-9238-665698259226}" destId="{9555CBBD-1854-45EA-8A2C-1918D66BA5A4}" srcOrd="1" destOrd="0" parTransId="{4FBF4AA8-0EE3-4855-8A47-133E50AFA966}" sibTransId="{DF7D9255-10C5-4DE9-8957-FB60813C8128}"/>
    <dgm:cxn modelId="{2E099587-723E-4792-ACC7-1D7E22526E1C}" type="presOf" srcId="{C857095C-D464-4557-A096-309A3D03B23B}" destId="{B9494DD2-9DB7-4765-AE8E-FDC0E17AD431}" srcOrd="0" destOrd="0" presId="urn:microsoft.com/office/officeart/2008/layout/HorizontalMultiLevelHierarchy"/>
    <dgm:cxn modelId="{19D8DF89-1C9F-4B3A-AAE8-E22897E98AD7}" type="presOf" srcId="{8B5E2B80-777A-4FA0-850B-3D8F4728099C}" destId="{CCADC85A-F4C2-45FD-8053-D2D2B40A89A8}" srcOrd="0" destOrd="0" presId="urn:microsoft.com/office/officeart/2008/layout/HorizontalMultiLevelHierarchy"/>
    <dgm:cxn modelId="{B8FE8B9A-34C0-415A-8F85-8276A30E47A8}" srcId="{0846E81A-ADB0-4743-B21A-5D7B614E339D}" destId="{DA17CE19-1FD2-44D1-B10C-C9063C62F4C7}" srcOrd="1" destOrd="0" parTransId="{E301108D-4709-470D-9305-4A5181A2D4F2}" sibTransId="{724054BC-1E32-404A-986C-2347028BC165}"/>
    <dgm:cxn modelId="{BD6EDAA1-B972-42E9-BE02-BD45589424DC}" type="presOf" srcId="{654DFBBF-4F19-4F07-A766-41A79D050687}" destId="{7D1C4BBB-1EA0-4B4E-8FE8-3C591FC3FDD9}" srcOrd="1" destOrd="0" presId="urn:microsoft.com/office/officeart/2008/layout/HorizontalMultiLevelHierarchy"/>
    <dgm:cxn modelId="{3EB398A8-3211-4DE8-AA9E-BCD14163DF6C}" type="presOf" srcId="{A7C56935-8031-490A-A156-DB5919A0B361}" destId="{C11E6AA1-9BD9-4397-BF5C-AAEDF728022E}" srcOrd="0" destOrd="0" presId="urn:microsoft.com/office/officeart/2008/layout/HorizontalMultiLevelHierarchy"/>
    <dgm:cxn modelId="{D52B67A9-FE0A-46A9-AADC-20E302D5B578}" type="presOf" srcId="{489EC94C-02DC-4134-8536-FF6529E94250}" destId="{613B5CDC-A721-415F-B368-F6905A199BF6}" srcOrd="1" destOrd="0" presId="urn:microsoft.com/office/officeart/2008/layout/HorizontalMultiLevelHierarchy"/>
    <dgm:cxn modelId="{9D66D4B3-4967-455D-8987-1F4901CA267A}" type="presOf" srcId="{A6049FED-28FE-4BD3-A17C-F145EC8CE804}" destId="{A5A189B4-8FA8-42AF-9FE3-92AFB2331D03}" srcOrd="1" destOrd="0" presId="urn:microsoft.com/office/officeart/2008/layout/HorizontalMultiLevelHierarchy"/>
    <dgm:cxn modelId="{8389A3B7-ADB8-4ED5-8FD4-01F08120FB40}" srcId="{9BE40C5B-7A95-4B54-9238-665698259226}" destId="{0846E81A-ADB0-4743-B21A-5D7B614E339D}" srcOrd="0" destOrd="0" parTransId="{912ED505-A880-42FC-82FA-71FA0BD2209A}" sibTransId="{7DB3DA35-3755-42BC-9D18-E1F43DEE367B}"/>
    <dgm:cxn modelId="{3FA7C7BB-B307-4C93-BCB2-266FE88FD705}" srcId="{E9C6555A-9805-40F3-9839-20090194336F}" destId="{9BE40C5B-7A95-4B54-9238-665698259226}" srcOrd="0" destOrd="0" parTransId="{BC8F793E-283C-4322-9CE9-A313E05CCF5C}" sibTransId="{5301B732-E11F-4CE3-B253-63737483C328}"/>
    <dgm:cxn modelId="{D9AE53BD-D075-48E6-B398-AD94698810D9}" type="presOf" srcId="{D45100A3-43D8-4E72-B230-2D3F0E05A89C}" destId="{3AA0ADFE-7CA1-42A4-AD16-7669E4AF08EC}" srcOrd="0" destOrd="0" presId="urn:microsoft.com/office/officeart/2008/layout/HorizontalMultiLevelHierarchy"/>
    <dgm:cxn modelId="{75EB68BF-2906-4D8F-9D07-0B1B7950DD34}" type="presOf" srcId="{FB7394FB-32A3-4E6D-AEA5-7D2927B68B94}" destId="{6C09B2B8-B3AA-4A67-AD6B-94E03F245268}" srcOrd="0" destOrd="0" presId="urn:microsoft.com/office/officeart/2008/layout/HorizontalMultiLevelHierarchy"/>
    <dgm:cxn modelId="{511E66C7-F27D-48B5-AF1C-67B6F04AE6E5}" type="presOf" srcId="{489EC94C-02DC-4134-8536-FF6529E94250}" destId="{A9B9AAA8-E73A-45DF-9709-B1940205343A}" srcOrd="0" destOrd="0" presId="urn:microsoft.com/office/officeart/2008/layout/HorizontalMultiLevelHierarchy"/>
    <dgm:cxn modelId="{5D2521D1-A3CC-4451-B08A-954495ED3DFD}" type="presOf" srcId="{262562C4-5626-4CBC-9933-661E69B8E5B9}" destId="{B98F0C68-1ABA-4367-86D3-9B7C923C5478}" srcOrd="0" destOrd="0" presId="urn:microsoft.com/office/officeart/2008/layout/HorizontalMultiLevelHierarchy"/>
    <dgm:cxn modelId="{1429B4D4-84FD-46A5-BF46-235C32C1D9CB}" type="presOf" srcId="{679B7C72-78D4-433F-8B24-EA53E41F340C}" destId="{7941C30B-9620-4C72-B80F-68EC66D1272F}" srcOrd="0" destOrd="0" presId="urn:microsoft.com/office/officeart/2008/layout/HorizontalMultiLevelHierarchy"/>
    <dgm:cxn modelId="{89DA78DD-110E-4433-8E74-A16B26618CB6}" type="presOf" srcId="{262562C4-5626-4CBC-9933-661E69B8E5B9}" destId="{EF5F6B6F-C40D-445F-9A89-520544B46673}" srcOrd="1" destOrd="0" presId="urn:microsoft.com/office/officeart/2008/layout/HorizontalMultiLevelHierarchy"/>
    <dgm:cxn modelId="{5741A2E0-3CBC-4FDE-8A77-7091CB22F18B}" type="presOf" srcId="{E9C6555A-9805-40F3-9839-20090194336F}" destId="{609B5447-3419-465B-8095-C3C7AE9E3FB4}" srcOrd="0" destOrd="0" presId="urn:microsoft.com/office/officeart/2008/layout/HorizontalMultiLevelHierarchy"/>
    <dgm:cxn modelId="{9502A4E0-1E3E-4DBA-907B-8CA769F19257}" type="presOf" srcId="{E301108D-4709-470D-9305-4A5181A2D4F2}" destId="{6E5E96F3-5A5B-441F-9686-C106E8B930D5}" srcOrd="0" destOrd="0" presId="urn:microsoft.com/office/officeart/2008/layout/HorizontalMultiLevelHierarchy"/>
    <dgm:cxn modelId="{D46B45E1-3714-4EBE-83BB-CD7A1994E920}" type="presOf" srcId="{D817EE42-8FBA-45AF-8777-1A9D151D1F43}" destId="{359A9967-C94C-4CB2-A65B-30EECCAA8622}" srcOrd="0" destOrd="0" presId="urn:microsoft.com/office/officeart/2008/layout/HorizontalMultiLevelHierarchy"/>
    <dgm:cxn modelId="{723E3BE2-91F1-449B-BFFE-9B36FC9244F1}" type="presOf" srcId="{EFEA63ED-39D9-4467-9AC7-8105440D232C}" destId="{D00F2311-7813-498D-8AAB-C3F7FC78FFD3}" srcOrd="1" destOrd="0" presId="urn:microsoft.com/office/officeart/2008/layout/HorizontalMultiLevelHierarchy"/>
    <dgm:cxn modelId="{4E44E9E3-6D56-4135-A415-52CC522CA853}" srcId="{8B5E2B80-777A-4FA0-850B-3D8F4728099C}" destId="{F834B857-6D9C-4731-A566-527E828F7016}" srcOrd="3" destOrd="0" parTransId="{3075A9C1-28F0-4CAA-A236-6430B1819E23}" sibTransId="{6368C6D3-489B-4E94-85BC-06B84A9F333C}"/>
    <dgm:cxn modelId="{410315E4-4328-454B-84D8-FD3D7291AE92}" type="presOf" srcId="{9555CBBD-1854-45EA-8A2C-1918D66BA5A4}" destId="{8F3F58A7-BA49-463B-81E8-DA241780BFD6}" srcOrd="0" destOrd="0" presId="urn:microsoft.com/office/officeart/2008/layout/HorizontalMultiLevelHierarchy"/>
    <dgm:cxn modelId="{2D4B4DE5-D5F4-4710-8C53-8823F1D70C14}" type="presOf" srcId="{9BE40C5B-7A95-4B54-9238-665698259226}" destId="{6B011AF8-01C2-4A90-839D-8C3F790B887F}" srcOrd="0" destOrd="0" presId="urn:microsoft.com/office/officeart/2008/layout/HorizontalMultiLevelHierarchy"/>
    <dgm:cxn modelId="{08D22DE8-676A-4FFE-9653-7BD0A46C3AE0}" type="presOf" srcId="{D8027B4A-486E-4D46-9968-15D97CF68041}" destId="{D1E1C685-0EA1-4336-B92C-BB6F89219F4D}" srcOrd="0" destOrd="0" presId="urn:microsoft.com/office/officeart/2008/layout/HorizontalMultiLevelHierarchy"/>
    <dgm:cxn modelId="{CF95C1E8-7B90-485C-A9AA-CF7EDD48E727}" type="presOf" srcId="{912ED505-A880-42FC-82FA-71FA0BD2209A}" destId="{37E07016-87DF-456F-9A7E-EEBA048F2B47}" srcOrd="0" destOrd="0" presId="urn:microsoft.com/office/officeart/2008/layout/HorizontalMultiLevelHierarchy"/>
    <dgm:cxn modelId="{F1927EEB-6C7F-4A0E-B036-6D9D4C9B239D}" srcId="{9555CBBD-1854-45EA-8A2C-1918D66BA5A4}" destId="{D45100A3-43D8-4E72-B230-2D3F0E05A89C}" srcOrd="1" destOrd="0" parTransId="{489EC94C-02DC-4134-8536-FF6529E94250}" sibTransId="{539AD83B-6A4D-4F71-A615-3EC00A2823EF}"/>
    <dgm:cxn modelId="{4175CDEF-0C84-48E2-B763-6463A217797D}" type="presOf" srcId="{3075A9C1-28F0-4CAA-A236-6430B1819E23}" destId="{462F2336-5655-460D-A7F2-73B95165F834}" srcOrd="1" destOrd="0" presId="urn:microsoft.com/office/officeart/2008/layout/HorizontalMultiLevelHierarchy"/>
    <dgm:cxn modelId="{C880E5F0-8448-4DB5-BADE-C26397DAF28D}" type="presOf" srcId="{4AA29C94-6346-4C5B-A655-3368D2223F2E}" destId="{D593FF9B-61C7-460C-8EE5-25E5CCC41B0E}" srcOrd="0" destOrd="0" presId="urn:microsoft.com/office/officeart/2008/layout/HorizontalMultiLevelHierarchy"/>
    <dgm:cxn modelId="{439066F1-0DF8-4E11-A7D2-7AF07C0D93C9}" srcId="{DA17CE19-1FD2-44D1-B10C-C9063C62F4C7}" destId="{7D6F454C-58FA-4432-AAE4-86FBD31323DC}" srcOrd="1" destOrd="0" parTransId="{679B7C72-78D4-433F-8B24-EA53E41F340C}" sibTransId="{300CD4B4-7FB2-40C6-ADB1-DF5022F76FCE}"/>
    <dgm:cxn modelId="{117CA2FA-9101-407F-9143-610C2D8F3AD4}" type="presOf" srcId="{911E6408-CFDF-4871-9C23-4BE685FCFE77}" destId="{AEA1D093-AF17-478D-BB8B-A523492C5EE0}" srcOrd="0" destOrd="0" presId="urn:microsoft.com/office/officeart/2008/layout/HorizontalMultiLevelHierarchy"/>
    <dgm:cxn modelId="{26ACBAFA-04ED-4E09-BD29-5A5E1098FB3E}" type="presOf" srcId="{66441459-5AEC-4CB9-B141-ED426018A4D8}" destId="{1476A7E0-A050-479F-9E70-262EA9E86A0C}" srcOrd="1" destOrd="0" presId="urn:microsoft.com/office/officeart/2008/layout/HorizontalMultiLevelHierarchy"/>
    <dgm:cxn modelId="{E17FDAFA-B989-4D7A-9A27-62C047CB2F1A}" type="presOf" srcId="{A6049FED-28FE-4BD3-A17C-F145EC8CE804}" destId="{D18E290D-0C87-436A-966A-C1C472A3E75A}" srcOrd="0" destOrd="0" presId="urn:microsoft.com/office/officeart/2008/layout/HorizontalMultiLevelHierarchy"/>
    <dgm:cxn modelId="{0FC64DFD-3928-44CB-88E7-C6775A507881}" type="presOf" srcId="{42EF45C9-43AA-4166-B476-D7B597C59843}" destId="{EDFB2655-3406-4AD2-95CC-859BF5674FDA}" srcOrd="0" destOrd="0" presId="urn:microsoft.com/office/officeart/2008/layout/HorizontalMultiLevelHierarchy"/>
    <dgm:cxn modelId="{6046F6C9-7A6E-47F4-A280-F2CFC7D9A423}" type="presParOf" srcId="{609B5447-3419-465B-8095-C3C7AE9E3FB4}" destId="{5AF06B6F-91BB-43B7-8934-4933E447CFFB}" srcOrd="0" destOrd="0" presId="urn:microsoft.com/office/officeart/2008/layout/HorizontalMultiLevelHierarchy"/>
    <dgm:cxn modelId="{7AEBE90A-E62E-4CE3-932B-D49907950D72}" type="presParOf" srcId="{5AF06B6F-91BB-43B7-8934-4933E447CFFB}" destId="{6B011AF8-01C2-4A90-839D-8C3F790B887F}" srcOrd="0" destOrd="0" presId="urn:microsoft.com/office/officeart/2008/layout/HorizontalMultiLevelHierarchy"/>
    <dgm:cxn modelId="{0ADAAEC0-BC56-4EE8-87B6-139D0EBA7D52}" type="presParOf" srcId="{5AF06B6F-91BB-43B7-8934-4933E447CFFB}" destId="{554FCE22-1365-4BB1-AA71-2E08394CB6FC}" srcOrd="1" destOrd="0" presId="urn:microsoft.com/office/officeart/2008/layout/HorizontalMultiLevelHierarchy"/>
    <dgm:cxn modelId="{F081331C-AFEA-4E20-95F1-4F705250CED5}" type="presParOf" srcId="{554FCE22-1365-4BB1-AA71-2E08394CB6FC}" destId="{37E07016-87DF-456F-9A7E-EEBA048F2B47}" srcOrd="0" destOrd="0" presId="urn:microsoft.com/office/officeart/2008/layout/HorizontalMultiLevelHierarchy"/>
    <dgm:cxn modelId="{71891E12-155E-4F30-A2E0-26A5D936850E}" type="presParOf" srcId="{37E07016-87DF-456F-9A7E-EEBA048F2B47}" destId="{F99D3F01-327B-4CE9-A2C2-8D1CCF7F17FE}" srcOrd="0" destOrd="0" presId="urn:microsoft.com/office/officeart/2008/layout/HorizontalMultiLevelHierarchy"/>
    <dgm:cxn modelId="{CEDCD07C-08A1-4965-AA53-22A17118B45E}" type="presParOf" srcId="{554FCE22-1365-4BB1-AA71-2E08394CB6FC}" destId="{356A7120-E6B8-4211-888D-994ED8361EFB}" srcOrd="1" destOrd="0" presId="urn:microsoft.com/office/officeart/2008/layout/HorizontalMultiLevelHierarchy"/>
    <dgm:cxn modelId="{6C9C62AD-9030-4E2E-940C-8DA241C83C4C}" type="presParOf" srcId="{356A7120-E6B8-4211-888D-994ED8361EFB}" destId="{64EBDC6D-19EF-4725-8311-441AC2D8A79D}" srcOrd="0" destOrd="0" presId="urn:microsoft.com/office/officeart/2008/layout/HorizontalMultiLevelHierarchy"/>
    <dgm:cxn modelId="{A0BECF5C-F97C-426E-AC74-FE9AB3EFA798}" type="presParOf" srcId="{356A7120-E6B8-4211-888D-994ED8361EFB}" destId="{6A36B36B-8BBF-4EF3-BEA4-9A019DD808A8}" srcOrd="1" destOrd="0" presId="urn:microsoft.com/office/officeart/2008/layout/HorizontalMultiLevelHierarchy"/>
    <dgm:cxn modelId="{5830C2C8-2E9A-4E96-A43A-4B44FC59DE8F}" type="presParOf" srcId="{6A36B36B-8BBF-4EF3-BEA4-9A019DD808A8}" destId="{C11E6AA1-9BD9-4397-BF5C-AAEDF728022E}" srcOrd="0" destOrd="0" presId="urn:microsoft.com/office/officeart/2008/layout/HorizontalMultiLevelHierarchy"/>
    <dgm:cxn modelId="{15B4B302-E03A-4D3F-A890-983E61EE2060}" type="presParOf" srcId="{C11E6AA1-9BD9-4397-BF5C-AAEDF728022E}" destId="{E34B7B3C-A65E-4561-B3B0-AF008D9A7D05}" srcOrd="0" destOrd="0" presId="urn:microsoft.com/office/officeart/2008/layout/HorizontalMultiLevelHierarchy"/>
    <dgm:cxn modelId="{47D3D4FF-3F1E-4DAF-8869-AFF77F4D50E2}" type="presParOf" srcId="{6A36B36B-8BBF-4EF3-BEA4-9A019DD808A8}" destId="{07EDA412-5C95-461C-8181-EDFC9AF65144}" srcOrd="1" destOrd="0" presId="urn:microsoft.com/office/officeart/2008/layout/HorizontalMultiLevelHierarchy"/>
    <dgm:cxn modelId="{7B0C5E4F-B1E1-4179-A65E-E0BFB7AF5C19}" type="presParOf" srcId="{07EDA412-5C95-461C-8181-EDFC9AF65144}" destId="{CCADC85A-F4C2-45FD-8053-D2D2B40A89A8}" srcOrd="0" destOrd="0" presId="urn:microsoft.com/office/officeart/2008/layout/HorizontalMultiLevelHierarchy"/>
    <dgm:cxn modelId="{377011E9-FEEA-42EE-9454-9558B3ED6373}" type="presParOf" srcId="{07EDA412-5C95-461C-8181-EDFC9AF65144}" destId="{DB613FE0-5248-4F26-B771-F5C4ED916BF0}" srcOrd="1" destOrd="0" presId="urn:microsoft.com/office/officeart/2008/layout/HorizontalMultiLevelHierarchy"/>
    <dgm:cxn modelId="{181DE29D-10BE-4D3B-8DD7-A01CC17FD62E}" type="presParOf" srcId="{DB613FE0-5248-4F26-B771-F5C4ED916BF0}" destId="{E32D643D-5EF7-4045-98EC-43CC3FF18CC6}" srcOrd="0" destOrd="0" presId="urn:microsoft.com/office/officeart/2008/layout/HorizontalMultiLevelHierarchy"/>
    <dgm:cxn modelId="{A39C2111-F745-45B2-9945-8BEFBB5A81CC}" type="presParOf" srcId="{E32D643D-5EF7-4045-98EC-43CC3FF18CC6}" destId="{D00F2311-7813-498D-8AAB-C3F7FC78FFD3}" srcOrd="0" destOrd="0" presId="urn:microsoft.com/office/officeart/2008/layout/HorizontalMultiLevelHierarchy"/>
    <dgm:cxn modelId="{D7428DBF-B3ED-411F-B639-5FFEC284A643}" type="presParOf" srcId="{DB613FE0-5248-4F26-B771-F5C4ED916BF0}" destId="{A7D0C360-2844-4B35-850D-58CD850C44B9}" srcOrd="1" destOrd="0" presId="urn:microsoft.com/office/officeart/2008/layout/HorizontalMultiLevelHierarchy"/>
    <dgm:cxn modelId="{7260B2AF-B9C7-4CF1-A0A9-D2FFDD4560DE}" type="presParOf" srcId="{A7D0C360-2844-4B35-850D-58CD850C44B9}" destId="{6C09B2B8-B3AA-4A67-AD6B-94E03F245268}" srcOrd="0" destOrd="0" presId="urn:microsoft.com/office/officeart/2008/layout/HorizontalMultiLevelHierarchy"/>
    <dgm:cxn modelId="{8D17CD2E-A7C3-4393-B16F-5CAD7F7C2476}" type="presParOf" srcId="{A7D0C360-2844-4B35-850D-58CD850C44B9}" destId="{C751BF05-B0DB-4304-B769-6F5803E1F196}" srcOrd="1" destOrd="0" presId="urn:microsoft.com/office/officeart/2008/layout/HorizontalMultiLevelHierarchy"/>
    <dgm:cxn modelId="{18D8C265-C4C3-4E17-992A-1E5A5F3BAFB8}" type="presParOf" srcId="{DB613FE0-5248-4F26-B771-F5C4ED916BF0}" destId="{D18E290D-0C87-436A-966A-C1C472A3E75A}" srcOrd="2" destOrd="0" presId="urn:microsoft.com/office/officeart/2008/layout/HorizontalMultiLevelHierarchy"/>
    <dgm:cxn modelId="{5C00C8F6-6FC3-49A5-A10C-941A05A77779}" type="presParOf" srcId="{D18E290D-0C87-436A-966A-C1C472A3E75A}" destId="{A5A189B4-8FA8-42AF-9FE3-92AFB2331D03}" srcOrd="0" destOrd="0" presId="urn:microsoft.com/office/officeart/2008/layout/HorizontalMultiLevelHierarchy"/>
    <dgm:cxn modelId="{4B25BA28-D8C2-435E-8DE3-2E377A093A6D}" type="presParOf" srcId="{DB613FE0-5248-4F26-B771-F5C4ED916BF0}" destId="{733EA9F4-6C9A-4109-8CD6-FE055C91EABC}" srcOrd="3" destOrd="0" presId="urn:microsoft.com/office/officeart/2008/layout/HorizontalMultiLevelHierarchy"/>
    <dgm:cxn modelId="{3F2B0E5A-D1FB-41FB-A993-DABC19ED2263}" type="presParOf" srcId="{733EA9F4-6C9A-4109-8CD6-FE055C91EABC}" destId="{F7628482-2058-436A-8E68-7A86BBED611A}" srcOrd="0" destOrd="0" presId="urn:microsoft.com/office/officeart/2008/layout/HorizontalMultiLevelHierarchy"/>
    <dgm:cxn modelId="{AC2AB1C4-33A7-4AF6-9A01-13FBF64B11DD}" type="presParOf" srcId="{733EA9F4-6C9A-4109-8CD6-FE055C91EABC}" destId="{AD919E63-F797-4863-AB5C-72F2CEF45AEC}" srcOrd="1" destOrd="0" presId="urn:microsoft.com/office/officeart/2008/layout/HorizontalMultiLevelHierarchy"/>
    <dgm:cxn modelId="{DD34D50A-BDD8-4206-9051-4DCB370C641B}" type="presParOf" srcId="{DB613FE0-5248-4F26-B771-F5C4ED916BF0}" destId="{9861CC1D-D259-4D48-AD68-B6EA9E5BA194}" srcOrd="4" destOrd="0" presId="urn:microsoft.com/office/officeart/2008/layout/HorizontalMultiLevelHierarchy"/>
    <dgm:cxn modelId="{0B661C33-CB26-405E-B5E5-A65668E504DD}" type="presParOf" srcId="{9861CC1D-D259-4D48-AD68-B6EA9E5BA194}" destId="{7D1C4BBB-1EA0-4B4E-8FE8-3C591FC3FDD9}" srcOrd="0" destOrd="0" presId="urn:microsoft.com/office/officeart/2008/layout/HorizontalMultiLevelHierarchy"/>
    <dgm:cxn modelId="{D341C260-EE8F-49A4-AC7F-881912B3DEBA}" type="presParOf" srcId="{DB613FE0-5248-4F26-B771-F5C4ED916BF0}" destId="{CE000333-E098-4F95-806A-8CD01AA48100}" srcOrd="5" destOrd="0" presId="urn:microsoft.com/office/officeart/2008/layout/HorizontalMultiLevelHierarchy"/>
    <dgm:cxn modelId="{988D19A2-2687-48CB-BF6D-2B7C91F86D29}" type="presParOf" srcId="{CE000333-E098-4F95-806A-8CD01AA48100}" destId="{5A45E476-B4A8-4F92-A377-DC8BAB264595}" srcOrd="0" destOrd="0" presId="urn:microsoft.com/office/officeart/2008/layout/HorizontalMultiLevelHierarchy"/>
    <dgm:cxn modelId="{0EEABF38-1CC8-4FA8-9DAD-40CAF90980E3}" type="presParOf" srcId="{CE000333-E098-4F95-806A-8CD01AA48100}" destId="{A781761C-8F18-41E2-BCB1-E01398AA4B43}" srcOrd="1" destOrd="0" presId="urn:microsoft.com/office/officeart/2008/layout/HorizontalMultiLevelHierarchy"/>
    <dgm:cxn modelId="{9B9656B1-CF9E-4F1A-94B4-8A6AECAA463D}" type="presParOf" srcId="{DB613FE0-5248-4F26-B771-F5C4ED916BF0}" destId="{93C3BF4E-8E4A-4E02-9F2D-ABFFB23AFE41}" srcOrd="6" destOrd="0" presId="urn:microsoft.com/office/officeart/2008/layout/HorizontalMultiLevelHierarchy"/>
    <dgm:cxn modelId="{67F30A2B-2005-423B-805C-1EDBE14AE42D}" type="presParOf" srcId="{93C3BF4E-8E4A-4E02-9F2D-ABFFB23AFE41}" destId="{462F2336-5655-460D-A7F2-73B95165F834}" srcOrd="0" destOrd="0" presId="urn:microsoft.com/office/officeart/2008/layout/HorizontalMultiLevelHierarchy"/>
    <dgm:cxn modelId="{68D6D411-C9E5-4DC4-8E16-85BCA6A27244}" type="presParOf" srcId="{DB613FE0-5248-4F26-B771-F5C4ED916BF0}" destId="{DB1258EF-53DF-48DB-A2A3-5D76C02F20A8}" srcOrd="7" destOrd="0" presId="urn:microsoft.com/office/officeart/2008/layout/HorizontalMultiLevelHierarchy"/>
    <dgm:cxn modelId="{4206D800-C9C6-40F7-87DA-D0094920E9BC}" type="presParOf" srcId="{DB1258EF-53DF-48DB-A2A3-5D76C02F20A8}" destId="{A7765845-3189-424A-AADF-28D504AD0771}" srcOrd="0" destOrd="0" presId="urn:microsoft.com/office/officeart/2008/layout/HorizontalMultiLevelHierarchy"/>
    <dgm:cxn modelId="{FDAA4C74-F492-4AF8-8C9F-5286DF939024}" type="presParOf" srcId="{DB1258EF-53DF-48DB-A2A3-5D76C02F20A8}" destId="{9FFCB1A0-3BA6-4465-8414-A607084E0838}" srcOrd="1" destOrd="0" presId="urn:microsoft.com/office/officeart/2008/layout/HorizontalMultiLevelHierarchy"/>
    <dgm:cxn modelId="{77D3AEFC-DEBC-405D-9BE3-3A5DD20E650B}" type="presParOf" srcId="{DB613FE0-5248-4F26-B771-F5C4ED916BF0}" destId="{D593FF9B-61C7-460C-8EE5-25E5CCC41B0E}" srcOrd="8" destOrd="0" presId="urn:microsoft.com/office/officeart/2008/layout/HorizontalMultiLevelHierarchy"/>
    <dgm:cxn modelId="{BEB11C78-D75C-4BD4-97E7-6B15DA29A38C}" type="presParOf" srcId="{D593FF9B-61C7-460C-8EE5-25E5CCC41B0E}" destId="{8A8450A8-DC93-48E2-A3C4-1EEF6F03D394}" srcOrd="0" destOrd="0" presId="urn:microsoft.com/office/officeart/2008/layout/HorizontalMultiLevelHierarchy"/>
    <dgm:cxn modelId="{96D22E03-2A6F-4BA9-9B25-4B9C4D3F17E1}" type="presParOf" srcId="{DB613FE0-5248-4F26-B771-F5C4ED916BF0}" destId="{F3740D12-172A-49EF-A66B-21E517CD66EC}" srcOrd="9" destOrd="0" presId="urn:microsoft.com/office/officeart/2008/layout/HorizontalMultiLevelHierarchy"/>
    <dgm:cxn modelId="{4E613B69-32B7-427C-B90A-CFA204385B16}" type="presParOf" srcId="{F3740D12-172A-49EF-A66B-21E517CD66EC}" destId="{AEA1D093-AF17-478D-BB8B-A523492C5EE0}" srcOrd="0" destOrd="0" presId="urn:microsoft.com/office/officeart/2008/layout/HorizontalMultiLevelHierarchy"/>
    <dgm:cxn modelId="{CAD21812-B169-433E-9137-14C40C0E2F9E}" type="presParOf" srcId="{F3740D12-172A-49EF-A66B-21E517CD66EC}" destId="{1A8A902B-D341-4EAB-98E9-B135894C31B3}" srcOrd="1" destOrd="0" presId="urn:microsoft.com/office/officeart/2008/layout/HorizontalMultiLevelHierarchy"/>
    <dgm:cxn modelId="{2845B1ED-871E-4914-AB9A-4C3BC4CA875A}" type="presParOf" srcId="{6A36B36B-8BBF-4EF3-BEA4-9A019DD808A8}" destId="{6E5E96F3-5A5B-441F-9686-C106E8B930D5}" srcOrd="2" destOrd="0" presId="urn:microsoft.com/office/officeart/2008/layout/HorizontalMultiLevelHierarchy"/>
    <dgm:cxn modelId="{B325A000-3799-430B-B29B-B50F97D3F208}" type="presParOf" srcId="{6E5E96F3-5A5B-441F-9686-C106E8B930D5}" destId="{0DAD3AA6-82FE-4255-B180-1B7C592A5F1B}" srcOrd="0" destOrd="0" presId="urn:microsoft.com/office/officeart/2008/layout/HorizontalMultiLevelHierarchy"/>
    <dgm:cxn modelId="{1F163B67-D44E-4DA5-A473-92E0FE6C440B}" type="presParOf" srcId="{6A36B36B-8BBF-4EF3-BEA4-9A019DD808A8}" destId="{D53EB164-B435-46D9-953D-7D34EFF72957}" srcOrd="3" destOrd="0" presId="urn:microsoft.com/office/officeart/2008/layout/HorizontalMultiLevelHierarchy"/>
    <dgm:cxn modelId="{9E6820E6-9CDD-4274-85A1-023691568BBD}" type="presParOf" srcId="{D53EB164-B435-46D9-953D-7D34EFF72957}" destId="{5793D072-3965-4FFE-AB37-B7FC83D142BF}" srcOrd="0" destOrd="0" presId="urn:microsoft.com/office/officeart/2008/layout/HorizontalMultiLevelHierarchy"/>
    <dgm:cxn modelId="{0EA4EC63-F880-4E14-B0D6-90B83938822C}" type="presParOf" srcId="{D53EB164-B435-46D9-953D-7D34EFF72957}" destId="{BFFE7F0D-56FF-45E6-A4F8-DE51C0E9486F}" srcOrd="1" destOrd="0" presId="urn:microsoft.com/office/officeart/2008/layout/HorizontalMultiLevelHierarchy"/>
    <dgm:cxn modelId="{EC92057F-CE98-4DE4-BED9-05477C3056A4}" type="presParOf" srcId="{BFFE7F0D-56FF-45E6-A4F8-DE51C0E9486F}" destId="{EAF4B02B-506F-4D1B-9791-A9730FDE6E7E}" srcOrd="0" destOrd="0" presId="urn:microsoft.com/office/officeart/2008/layout/HorizontalMultiLevelHierarchy"/>
    <dgm:cxn modelId="{AD5A4BC7-787D-4D15-90C7-C92243478293}" type="presParOf" srcId="{EAF4B02B-506F-4D1B-9791-A9730FDE6E7E}" destId="{836924D8-9D45-4983-836E-AF8E5C68E58D}" srcOrd="0" destOrd="0" presId="urn:microsoft.com/office/officeart/2008/layout/HorizontalMultiLevelHierarchy"/>
    <dgm:cxn modelId="{122052DC-2D8B-404D-BDA2-89DA8DDDF717}" type="presParOf" srcId="{BFFE7F0D-56FF-45E6-A4F8-DE51C0E9486F}" destId="{142553C3-7114-40B9-8552-743968181AB3}" srcOrd="1" destOrd="0" presId="urn:microsoft.com/office/officeart/2008/layout/HorizontalMultiLevelHierarchy"/>
    <dgm:cxn modelId="{5F95D90D-9A87-4253-A9AF-BE67AF11C6C7}" type="presParOf" srcId="{142553C3-7114-40B9-8552-743968181AB3}" destId="{1E714698-81A2-4AF4-8977-F8906C304AAE}" srcOrd="0" destOrd="0" presId="urn:microsoft.com/office/officeart/2008/layout/HorizontalMultiLevelHierarchy"/>
    <dgm:cxn modelId="{DEC2905C-35D4-451B-B048-85372DB7367E}" type="presParOf" srcId="{142553C3-7114-40B9-8552-743968181AB3}" destId="{AE3E7033-23A3-4601-8AAE-492FD3419EBC}" srcOrd="1" destOrd="0" presId="urn:microsoft.com/office/officeart/2008/layout/HorizontalMultiLevelHierarchy"/>
    <dgm:cxn modelId="{82EB6C32-3451-458E-B9F9-E708BBDBE90C}" type="presParOf" srcId="{BFFE7F0D-56FF-45E6-A4F8-DE51C0E9486F}" destId="{7941C30B-9620-4C72-B80F-68EC66D1272F}" srcOrd="2" destOrd="0" presId="urn:microsoft.com/office/officeart/2008/layout/HorizontalMultiLevelHierarchy"/>
    <dgm:cxn modelId="{8FA6FD77-0481-4416-A2D0-FB65B55A5A84}" type="presParOf" srcId="{7941C30B-9620-4C72-B80F-68EC66D1272F}" destId="{34D8850B-38E6-4446-8AA2-762CD18F94F2}" srcOrd="0" destOrd="0" presId="urn:microsoft.com/office/officeart/2008/layout/HorizontalMultiLevelHierarchy"/>
    <dgm:cxn modelId="{8F38C77B-D25B-4E36-A7D8-D885D66282F7}" type="presParOf" srcId="{BFFE7F0D-56FF-45E6-A4F8-DE51C0E9486F}" destId="{9807E2E5-912F-40C3-BD19-CE6DE21358A9}" srcOrd="3" destOrd="0" presId="urn:microsoft.com/office/officeart/2008/layout/HorizontalMultiLevelHierarchy"/>
    <dgm:cxn modelId="{5EFB4F94-E259-4B25-9905-8A6963D78412}" type="presParOf" srcId="{9807E2E5-912F-40C3-BD19-CE6DE21358A9}" destId="{F71629B8-9755-4DB1-AFFE-3A77BC2BB67F}" srcOrd="0" destOrd="0" presId="urn:microsoft.com/office/officeart/2008/layout/HorizontalMultiLevelHierarchy"/>
    <dgm:cxn modelId="{8A396611-178F-4D49-8646-5BE2A1B9A2DD}" type="presParOf" srcId="{9807E2E5-912F-40C3-BD19-CE6DE21358A9}" destId="{03ABD037-45F3-48B9-A9D8-4F9585073ABF}" srcOrd="1" destOrd="0" presId="urn:microsoft.com/office/officeart/2008/layout/HorizontalMultiLevelHierarchy"/>
    <dgm:cxn modelId="{6D43B636-C428-4B65-B586-23854C345727}" type="presParOf" srcId="{BFFE7F0D-56FF-45E6-A4F8-DE51C0E9486F}" destId="{EDFB2655-3406-4AD2-95CC-859BF5674FDA}" srcOrd="4" destOrd="0" presId="urn:microsoft.com/office/officeart/2008/layout/HorizontalMultiLevelHierarchy"/>
    <dgm:cxn modelId="{8CFB8A4B-D96D-4EAC-BE20-9D4884EC84CE}" type="presParOf" srcId="{EDFB2655-3406-4AD2-95CC-859BF5674FDA}" destId="{5965676C-5882-4D53-A577-C76E0BDB2CED}" srcOrd="0" destOrd="0" presId="urn:microsoft.com/office/officeart/2008/layout/HorizontalMultiLevelHierarchy"/>
    <dgm:cxn modelId="{3941E5B1-040F-4297-9B70-EB1B38E7111D}" type="presParOf" srcId="{BFFE7F0D-56FF-45E6-A4F8-DE51C0E9486F}" destId="{872AE75B-B432-428D-A136-3368C5AED7F9}" srcOrd="5" destOrd="0" presId="urn:microsoft.com/office/officeart/2008/layout/HorizontalMultiLevelHierarchy"/>
    <dgm:cxn modelId="{CF9FB3C3-7566-4F4E-850E-7DA3247EC2A5}" type="presParOf" srcId="{872AE75B-B432-428D-A136-3368C5AED7F9}" destId="{359A9967-C94C-4CB2-A65B-30EECCAA8622}" srcOrd="0" destOrd="0" presId="urn:microsoft.com/office/officeart/2008/layout/HorizontalMultiLevelHierarchy"/>
    <dgm:cxn modelId="{E73EE063-8A84-491F-B311-7079B7653E15}" type="presParOf" srcId="{872AE75B-B432-428D-A136-3368C5AED7F9}" destId="{9FFB3DBF-3AF9-4BDB-A446-B68CF908D7F5}" srcOrd="1" destOrd="0" presId="urn:microsoft.com/office/officeart/2008/layout/HorizontalMultiLevelHierarchy"/>
    <dgm:cxn modelId="{50B21508-EEDE-44F1-B3E7-95E725102D17}" type="presParOf" srcId="{BFFE7F0D-56FF-45E6-A4F8-DE51C0E9486F}" destId="{B98F0C68-1ABA-4367-86D3-9B7C923C5478}" srcOrd="6" destOrd="0" presId="urn:microsoft.com/office/officeart/2008/layout/HorizontalMultiLevelHierarchy"/>
    <dgm:cxn modelId="{C060C907-9EFA-494A-AFA7-F71B73EE749C}" type="presParOf" srcId="{B98F0C68-1ABA-4367-86D3-9B7C923C5478}" destId="{EF5F6B6F-C40D-445F-9A89-520544B46673}" srcOrd="0" destOrd="0" presId="urn:microsoft.com/office/officeart/2008/layout/HorizontalMultiLevelHierarchy"/>
    <dgm:cxn modelId="{42C0B14D-48C0-468D-8874-0EFD3891D7B5}" type="presParOf" srcId="{BFFE7F0D-56FF-45E6-A4F8-DE51C0E9486F}" destId="{B3980C86-7280-4EAD-B895-9DB215105CE1}" srcOrd="7" destOrd="0" presId="urn:microsoft.com/office/officeart/2008/layout/HorizontalMultiLevelHierarchy"/>
    <dgm:cxn modelId="{63B6C565-CD27-416D-B35A-DA35BC76F56F}" type="presParOf" srcId="{B3980C86-7280-4EAD-B895-9DB215105CE1}" destId="{B9494DD2-9DB7-4765-AE8E-FDC0E17AD431}" srcOrd="0" destOrd="0" presId="urn:microsoft.com/office/officeart/2008/layout/HorizontalMultiLevelHierarchy"/>
    <dgm:cxn modelId="{0B2ECC59-19A0-4E1C-B3AB-4B143025214B}" type="presParOf" srcId="{B3980C86-7280-4EAD-B895-9DB215105CE1}" destId="{98C13F16-8056-408C-B380-E987FA18EBAB}" srcOrd="1" destOrd="0" presId="urn:microsoft.com/office/officeart/2008/layout/HorizontalMultiLevelHierarchy"/>
    <dgm:cxn modelId="{7C60B5C0-7DC0-484C-B7DC-FC6CF96ADFB8}" type="presParOf" srcId="{BFFE7F0D-56FF-45E6-A4F8-DE51C0E9486F}" destId="{B4748C11-8C56-4F61-8D3F-2CCAE5F66920}" srcOrd="8" destOrd="0" presId="urn:microsoft.com/office/officeart/2008/layout/HorizontalMultiLevelHierarchy"/>
    <dgm:cxn modelId="{7188F2EB-1205-4182-B9AC-283AC3BA5AB3}" type="presParOf" srcId="{B4748C11-8C56-4F61-8D3F-2CCAE5F66920}" destId="{ABD59879-A634-4A48-BE80-0DDF6517173B}" srcOrd="0" destOrd="0" presId="urn:microsoft.com/office/officeart/2008/layout/HorizontalMultiLevelHierarchy"/>
    <dgm:cxn modelId="{F5DE33AA-4795-4E15-8B58-B290BDC4D2D5}" type="presParOf" srcId="{BFFE7F0D-56FF-45E6-A4F8-DE51C0E9486F}" destId="{CF9D984F-6BC1-4506-A69A-457EF439E738}" srcOrd="9" destOrd="0" presId="urn:microsoft.com/office/officeart/2008/layout/HorizontalMultiLevelHierarchy"/>
    <dgm:cxn modelId="{469A6CF3-FB12-40CB-BA7D-39EE0D4060F7}" type="presParOf" srcId="{CF9D984F-6BC1-4506-A69A-457EF439E738}" destId="{D1E1C685-0EA1-4336-B92C-BB6F89219F4D}" srcOrd="0" destOrd="0" presId="urn:microsoft.com/office/officeart/2008/layout/HorizontalMultiLevelHierarchy"/>
    <dgm:cxn modelId="{1CE5F817-7F3D-455B-A5E7-7B46484F4089}" type="presParOf" srcId="{CF9D984F-6BC1-4506-A69A-457EF439E738}" destId="{E7F205FD-C63E-42BD-9846-4427986F58B6}" srcOrd="1" destOrd="0" presId="urn:microsoft.com/office/officeart/2008/layout/HorizontalMultiLevelHierarchy"/>
    <dgm:cxn modelId="{17FDB59E-381A-4FBD-B56B-92948ED6BBCB}" type="presParOf" srcId="{554FCE22-1365-4BB1-AA71-2E08394CB6FC}" destId="{594B18C9-2629-459A-9109-A204AF5F8317}" srcOrd="2" destOrd="0" presId="urn:microsoft.com/office/officeart/2008/layout/HorizontalMultiLevelHierarchy"/>
    <dgm:cxn modelId="{3650D305-E881-44C1-9A09-DA4FD3711F93}" type="presParOf" srcId="{594B18C9-2629-459A-9109-A204AF5F8317}" destId="{9ED23975-05AB-4297-B8B7-43ACB4E1A451}" srcOrd="0" destOrd="0" presId="urn:microsoft.com/office/officeart/2008/layout/HorizontalMultiLevelHierarchy"/>
    <dgm:cxn modelId="{E01793EE-EF38-45C6-8BC9-8B0968DE5605}" type="presParOf" srcId="{554FCE22-1365-4BB1-AA71-2E08394CB6FC}" destId="{20CCD16A-32BE-4C0B-8B5F-9E069D1E33A2}" srcOrd="3" destOrd="0" presId="urn:microsoft.com/office/officeart/2008/layout/HorizontalMultiLevelHierarchy"/>
    <dgm:cxn modelId="{2EA348AF-198D-4301-B56C-6297CCEC36E8}" type="presParOf" srcId="{20CCD16A-32BE-4C0B-8B5F-9E069D1E33A2}" destId="{8F3F58A7-BA49-463B-81E8-DA241780BFD6}" srcOrd="0" destOrd="0" presId="urn:microsoft.com/office/officeart/2008/layout/HorizontalMultiLevelHierarchy"/>
    <dgm:cxn modelId="{351184C0-8F85-4E66-85E3-8B5F6C836D40}" type="presParOf" srcId="{20CCD16A-32BE-4C0B-8B5F-9E069D1E33A2}" destId="{AEE01B9C-87DF-4297-B6F0-9455A08ED694}" srcOrd="1" destOrd="0" presId="urn:microsoft.com/office/officeart/2008/layout/HorizontalMultiLevelHierarchy"/>
    <dgm:cxn modelId="{C2A5002A-BC20-47A0-9697-3A6E3B4895B0}" type="presParOf" srcId="{AEE01B9C-87DF-4297-B6F0-9455A08ED694}" destId="{EC84EEA8-397C-40EA-8ECA-DD797BD7D272}" srcOrd="0" destOrd="0" presId="urn:microsoft.com/office/officeart/2008/layout/HorizontalMultiLevelHierarchy"/>
    <dgm:cxn modelId="{F52A691C-B90C-46E2-B6A7-8D68A876D7DF}" type="presParOf" srcId="{EC84EEA8-397C-40EA-8ECA-DD797BD7D272}" destId="{1476A7E0-A050-479F-9E70-262EA9E86A0C}" srcOrd="0" destOrd="0" presId="urn:microsoft.com/office/officeart/2008/layout/HorizontalMultiLevelHierarchy"/>
    <dgm:cxn modelId="{161FB1D8-1D64-4C62-ACBC-AE0E7E81BA7D}" type="presParOf" srcId="{AEE01B9C-87DF-4297-B6F0-9455A08ED694}" destId="{B635DE75-17CF-477D-AFF3-57E3A3B1E622}" srcOrd="1" destOrd="0" presId="urn:microsoft.com/office/officeart/2008/layout/HorizontalMultiLevelHierarchy"/>
    <dgm:cxn modelId="{BFC75BFF-CFE3-41BE-8F2B-D3D35D09D73E}" type="presParOf" srcId="{B635DE75-17CF-477D-AFF3-57E3A3B1E622}" destId="{363ACE87-8C25-49D4-9B84-532482D67FCE}" srcOrd="0" destOrd="0" presId="urn:microsoft.com/office/officeart/2008/layout/HorizontalMultiLevelHierarchy"/>
    <dgm:cxn modelId="{66BA3D31-B99A-41EC-9E0E-A4218539744E}" type="presParOf" srcId="{B635DE75-17CF-477D-AFF3-57E3A3B1E622}" destId="{AB6916BA-A436-471F-9E7A-47465768C5B5}" srcOrd="1" destOrd="0" presId="urn:microsoft.com/office/officeart/2008/layout/HorizontalMultiLevelHierarchy"/>
    <dgm:cxn modelId="{C9700BF7-95C1-45A3-95FE-6811E690526A}" type="presParOf" srcId="{AEE01B9C-87DF-4297-B6F0-9455A08ED694}" destId="{A9B9AAA8-E73A-45DF-9709-B1940205343A}" srcOrd="2" destOrd="0" presId="urn:microsoft.com/office/officeart/2008/layout/HorizontalMultiLevelHierarchy"/>
    <dgm:cxn modelId="{738C2B62-C7B3-4C57-B0CF-07CC4C61511D}" type="presParOf" srcId="{A9B9AAA8-E73A-45DF-9709-B1940205343A}" destId="{613B5CDC-A721-415F-B368-F6905A199BF6}" srcOrd="0" destOrd="0" presId="urn:microsoft.com/office/officeart/2008/layout/HorizontalMultiLevelHierarchy"/>
    <dgm:cxn modelId="{C4A46204-0A1F-4A32-A36A-0A34B1DBC0D6}" type="presParOf" srcId="{AEE01B9C-87DF-4297-B6F0-9455A08ED694}" destId="{6580B4E7-A48E-4C94-9625-26E3908D6958}" srcOrd="3" destOrd="0" presId="urn:microsoft.com/office/officeart/2008/layout/HorizontalMultiLevelHierarchy"/>
    <dgm:cxn modelId="{9953A9E7-0C5C-448A-9788-B2C6756873B6}" type="presParOf" srcId="{6580B4E7-A48E-4C94-9625-26E3908D6958}" destId="{3AA0ADFE-7CA1-42A4-AD16-7669E4AF08EC}" srcOrd="0" destOrd="0" presId="urn:microsoft.com/office/officeart/2008/layout/HorizontalMultiLevelHierarchy"/>
    <dgm:cxn modelId="{BEBD6310-1765-4200-BB98-E3A8C388D0EC}" type="presParOf" srcId="{6580B4E7-A48E-4C94-9625-26E3908D6958}" destId="{8D284CAD-AED5-498B-9BD6-8646628F81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9AAA8-E73A-45DF-9709-B1940205343A}">
      <dsp:nvSpPr>
        <dsp:cNvPr id="0" name=""/>
        <dsp:cNvSpPr/>
      </dsp:nvSpPr>
      <dsp:spPr>
        <a:xfrm>
          <a:off x="2939639" y="3370670"/>
          <a:ext cx="195746" cy="186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186496"/>
              </a:lnTo>
              <a:lnTo>
                <a:pt x="195746" y="1864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030754" y="3457159"/>
        <a:ext cx="13518" cy="13518"/>
      </dsp:txXfrm>
    </dsp:sp>
    <dsp:sp modelId="{EC84EEA8-397C-40EA-8ECA-DD797BD7D272}">
      <dsp:nvSpPr>
        <dsp:cNvPr id="0" name=""/>
        <dsp:cNvSpPr/>
      </dsp:nvSpPr>
      <dsp:spPr>
        <a:xfrm>
          <a:off x="2939639" y="3184174"/>
          <a:ext cx="195746" cy="186496"/>
        </a:xfrm>
        <a:custGeom>
          <a:avLst/>
          <a:gdLst/>
          <a:ahLst/>
          <a:cxnLst/>
          <a:rect l="0" t="0" r="0" b="0"/>
          <a:pathLst>
            <a:path>
              <a:moveTo>
                <a:pt x="0" y="186496"/>
              </a:moveTo>
              <a:lnTo>
                <a:pt x="97873" y="186496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030754" y="3270663"/>
        <a:ext cx="13518" cy="13518"/>
      </dsp:txXfrm>
    </dsp:sp>
    <dsp:sp modelId="{594B18C9-2629-459A-9109-A204AF5F8317}">
      <dsp:nvSpPr>
        <dsp:cNvPr id="0" name=""/>
        <dsp:cNvSpPr/>
      </dsp:nvSpPr>
      <dsp:spPr>
        <a:xfrm>
          <a:off x="2387849" y="2599729"/>
          <a:ext cx="195746" cy="77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770940"/>
              </a:lnTo>
              <a:lnTo>
                <a:pt x="195746" y="7709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465837" y="2965315"/>
        <a:ext cx="39770" cy="39770"/>
      </dsp:txXfrm>
    </dsp:sp>
    <dsp:sp modelId="{B4748C11-8C56-4F61-8D3F-2CCAE5F66920}">
      <dsp:nvSpPr>
        <dsp:cNvPr id="0" name=""/>
        <dsp:cNvSpPr/>
      </dsp:nvSpPr>
      <dsp:spPr>
        <a:xfrm>
          <a:off x="5163714" y="2762911"/>
          <a:ext cx="195746" cy="74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745986"/>
              </a:lnTo>
              <a:lnTo>
                <a:pt x="195746" y="7459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42306" y="3116623"/>
        <a:ext cx="38562" cy="38562"/>
      </dsp:txXfrm>
    </dsp:sp>
    <dsp:sp modelId="{B98F0C68-1ABA-4367-86D3-9B7C923C5478}">
      <dsp:nvSpPr>
        <dsp:cNvPr id="0" name=""/>
        <dsp:cNvSpPr/>
      </dsp:nvSpPr>
      <dsp:spPr>
        <a:xfrm>
          <a:off x="5163714" y="2762911"/>
          <a:ext cx="195746" cy="372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372993"/>
              </a:lnTo>
              <a:lnTo>
                <a:pt x="195746" y="3729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1057" y="2938876"/>
        <a:ext cx="21061" cy="21061"/>
      </dsp:txXfrm>
    </dsp:sp>
    <dsp:sp modelId="{EDFB2655-3406-4AD2-95CC-859BF5674FDA}">
      <dsp:nvSpPr>
        <dsp:cNvPr id="0" name=""/>
        <dsp:cNvSpPr/>
      </dsp:nvSpPr>
      <dsp:spPr>
        <a:xfrm>
          <a:off x="5163714" y="2717191"/>
          <a:ext cx="19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746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6694" y="2758017"/>
        <a:ext cx="9787" cy="9787"/>
      </dsp:txXfrm>
    </dsp:sp>
    <dsp:sp modelId="{7941C30B-9620-4C72-B80F-68EC66D1272F}">
      <dsp:nvSpPr>
        <dsp:cNvPr id="0" name=""/>
        <dsp:cNvSpPr/>
      </dsp:nvSpPr>
      <dsp:spPr>
        <a:xfrm>
          <a:off x="5163714" y="2389918"/>
          <a:ext cx="195746" cy="372993"/>
        </a:xfrm>
        <a:custGeom>
          <a:avLst/>
          <a:gdLst/>
          <a:ahLst/>
          <a:cxnLst/>
          <a:rect l="0" t="0" r="0" b="0"/>
          <a:pathLst>
            <a:path>
              <a:moveTo>
                <a:pt x="0" y="372993"/>
              </a:moveTo>
              <a:lnTo>
                <a:pt x="97873" y="372993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1057" y="2565883"/>
        <a:ext cx="21061" cy="21061"/>
      </dsp:txXfrm>
    </dsp:sp>
    <dsp:sp modelId="{EAF4B02B-506F-4D1B-9791-A9730FDE6E7E}">
      <dsp:nvSpPr>
        <dsp:cNvPr id="0" name=""/>
        <dsp:cNvSpPr/>
      </dsp:nvSpPr>
      <dsp:spPr>
        <a:xfrm>
          <a:off x="5163714" y="2016925"/>
          <a:ext cx="195746" cy="745986"/>
        </a:xfrm>
        <a:custGeom>
          <a:avLst/>
          <a:gdLst/>
          <a:ahLst/>
          <a:cxnLst/>
          <a:rect l="0" t="0" r="0" b="0"/>
          <a:pathLst>
            <a:path>
              <a:moveTo>
                <a:pt x="0" y="745986"/>
              </a:moveTo>
              <a:lnTo>
                <a:pt x="97873" y="745986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42306" y="2370637"/>
        <a:ext cx="38562" cy="38562"/>
      </dsp:txXfrm>
    </dsp:sp>
    <dsp:sp modelId="{6E5E96F3-5A5B-441F-9686-C106E8B930D5}">
      <dsp:nvSpPr>
        <dsp:cNvPr id="0" name=""/>
        <dsp:cNvSpPr/>
      </dsp:nvSpPr>
      <dsp:spPr>
        <a:xfrm>
          <a:off x="3775781" y="1828788"/>
          <a:ext cx="195746" cy="934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934122"/>
              </a:lnTo>
              <a:lnTo>
                <a:pt x="195746" y="9341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49794" y="2271989"/>
        <a:ext cx="47720" cy="47720"/>
      </dsp:txXfrm>
    </dsp:sp>
    <dsp:sp modelId="{D593FF9B-61C7-460C-8EE5-25E5CCC41B0E}">
      <dsp:nvSpPr>
        <dsp:cNvPr id="0" name=""/>
        <dsp:cNvSpPr/>
      </dsp:nvSpPr>
      <dsp:spPr>
        <a:xfrm>
          <a:off x="5163714" y="897945"/>
          <a:ext cx="195746" cy="74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745986"/>
              </a:lnTo>
              <a:lnTo>
                <a:pt x="195746" y="7459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42306" y="1251657"/>
        <a:ext cx="38562" cy="38562"/>
      </dsp:txXfrm>
    </dsp:sp>
    <dsp:sp modelId="{93C3BF4E-8E4A-4E02-9F2D-ABFFB23AFE41}">
      <dsp:nvSpPr>
        <dsp:cNvPr id="0" name=""/>
        <dsp:cNvSpPr/>
      </dsp:nvSpPr>
      <dsp:spPr>
        <a:xfrm>
          <a:off x="5163714" y="897945"/>
          <a:ext cx="195746" cy="372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873" y="0"/>
              </a:lnTo>
              <a:lnTo>
                <a:pt x="97873" y="372993"/>
              </a:lnTo>
              <a:lnTo>
                <a:pt x="195746" y="3729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1057" y="1073911"/>
        <a:ext cx="21061" cy="21061"/>
      </dsp:txXfrm>
    </dsp:sp>
    <dsp:sp modelId="{9861CC1D-D259-4D48-AD68-B6EA9E5BA194}">
      <dsp:nvSpPr>
        <dsp:cNvPr id="0" name=""/>
        <dsp:cNvSpPr/>
      </dsp:nvSpPr>
      <dsp:spPr>
        <a:xfrm>
          <a:off x="5163714" y="852225"/>
          <a:ext cx="195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746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6694" y="893052"/>
        <a:ext cx="9787" cy="9787"/>
      </dsp:txXfrm>
    </dsp:sp>
    <dsp:sp modelId="{D18E290D-0C87-436A-966A-C1C472A3E75A}">
      <dsp:nvSpPr>
        <dsp:cNvPr id="0" name=""/>
        <dsp:cNvSpPr/>
      </dsp:nvSpPr>
      <dsp:spPr>
        <a:xfrm>
          <a:off x="5163714" y="524952"/>
          <a:ext cx="195746" cy="372993"/>
        </a:xfrm>
        <a:custGeom>
          <a:avLst/>
          <a:gdLst/>
          <a:ahLst/>
          <a:cxnLst/>
          <a:rect l="0" t="0" r="0" b="0"/>
          <a:pathLst>
            <a:path>
              <a:moveTo>
                <a:pt x="0" y="372993"/>
              </a:moveTo>
              <a:lnTo>
                <a:pt x="97873" y="372993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1057" y="700918"/>
        <a:ext cx="21061" cy="21061"/>
      </dsp:txXfrm>
    </dsp:sp>
    <dsp:sp modelId="{E32D643D-5EF7-4045-98EC-43CC3FF18CC6}">
      <dsp:nvSpPr>
        <dsp:cNvPr id="0" name=""/>
        <dsp:cNvSpPr/>
      </dsp:nvSpPr>
      <dsp:spPr>
        <a:xfrm>
          <a:off x="5163714" y="151959"/>
          <a:ext cx="195746" cy="745986"/>
        </a:xfrm>
        <a:custGeom>
          <a:avLst/>
          <a:gdLst/>
          <a:ahLst/>
          <a:cxnLst/>
          <a:rect l="0" t="0" r="0" b="0"/>
          <a:pathLst>
            <a:path>
              <a:moveTo>
                <a:pt x="0" y="745986"/>
              </a:moveTo>
              <a:lnTo>
                <a:pt x="97873" y="745986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42306" y="505671"/>
        <a:ext cx="38562" cy="38562"/>
      </dsp:txXfrm>
    </dsp:sp>
    <dsp:sp modelId="{C11E6AA1-9BD9-4397-BF5C-AAEDF728022E}">
      <dsp:nvSpPr>
        <dsp:cNvPr id="0" name=""/>
        <dsp:cNvSpPr/>
      </dsp:nvSpPr>
      <dsp:spPr>
        <a:xfrm>
          <a:off x="3775781" y="897945"/>
          <a:ext cx="195746" cy="930843"/>
        </a:xfrm>
        <a:custGeom>
          <a:avLst/>
          <a:gdLst/>
          <a:ahLst/>
          <a:cxnLst/>
          <a:rect l="0" t="0" r="0" b="0"/>
          <a:pathLst>
            <a:path>
              <a:moveTo>
                <a:pt x="0" y="930843"/>
              </a:moveTo>
              <a:lnTo>
                <a:pt x="97873" y="930843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49875" y="1339587"/>
        <a:ext cx="47560" cy="47560"/>
      </dsp:txXfrm>
    </dsp:sp>
    <dsp:sp modelId="{37E07016-87DF-456F-9A7E-EEBA048F2B47}">
      <dsp:nvSpPr>
        <dsp:cNvPr id="0" name=""/>
        <dsp:cNvSpPr/>
      </dsp:nvSpPr>
      <dsp:spPr>
        <a:xfrm>
          <a:off x="2387849" y="1828788"/>
          <a:ext cx="195746" cy="770940"/>
        </a:xfrm>
        <a:custGeom>
          <a:avLst/>
          <a:gdLst/>
          <a:ahLst/>
          <a:cxnLst/>
          <a:rect l="0" t="0" r="0" b="0"/>
          <a:pathLst>
            <a:path>
              <a:moveTo>
                <a:pt x="0" y="770940"/>
              </a:moveTo>
              <a:lnTo>
                <a:pt x="97873" y="770940"/>
              </a:lnTo>
              <a:lnTo>
                <a:pt x="97873" y="0"/>
              </a:lnTo>
              <a:lnTo>
                <a:pt x="195746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465837" y="2194374"/>
        <a:ext cx="39770" cy="39770"/>
      </dsp:txXfrm>
    </dsp:sp>
    <dsp:sp modelId="{6B011AF8-01C2-4A90-839D-8C3F790B887F}">
      <dsp:nvSpPr>
        <dsp:cNvPr id="0" name=""/>
        <dsp:cNvSpPr/>
      </dsp:nvSpPr>
      <dsp:spPr>
        <a:xfrm rot="16200000">
          <a:off x="1938145" y="2450532"/>
          <a:ext cx="60101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/ </a:t>
          </a:r>
          <a:r>
            <a:rPr lang="en-US" altLang="ko-KR" sz="1000" b="1" kern="1200"/>
            <a:t>ext4</a:t>
          </a:r>
        </a:p>
      </dsp:txBody>
      <dsp:txXfrm>
        <a:off x="1938145" y="2450532"/>
        <a:ext cx="601013" cy="298394"/>
      </dsp:txXfrm>
    </dsp:sp>
    <dsp:sp modelId="{64EBDC6D-19EF-4725-8311-441AC2D8A79D}">
      <dsp:nvSpPr>
        <dsp:cNvPr id="0" name=""/>
        <dsp:cNvSpPr/>
      </dsp:nvSpPr>
      <dsp:spPr>
        <a:xfrm>
          <a:off x="2583596" y="1679591"/>
          <a:ext cx="1192185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var/lib/docker/overlay2/</a:t>
          </a:r>
          <a:endParaRPr lang="ko-KR" altLang="en-US" sz="800" kern="1200"/>
        </a:p>
      </dsp:txBody>
      <dsp:txXfrm>
        <a:off x="2583596" y="1679591"/>
        <a:ext cx="1192185" cy="298394"/>
      </dsp:txXfrm>
    </dsp:sp>
    <dsp:sp modelId="{CCADC85A-F4C2-45FD-8053-D2D2B40A89A8}">
      <dsp:nvSpPr>
        <dsp:cNvPr id="0" name=""/>
        <dsp:cNvSpPr/>
      </dsp:nvSpPr>
      <dsp:spPr>
        <a:xfrm>
          <a:off x="3971528" y="697199"/>
          <a:ext cx="1192185" cy="4014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nginx_continer_id/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/>
            <a:t>OverlayFS</a:t>
          </a:r>
          <a:r>
            <a:rPr lang="en-US" altLang="ko-KR" sz="800" kern="1200"/>
            <a:t> </a:t>
          </a:r>
          <a:endParaRPr lang="ko-KR" altLang="en-US" sz="800" kern="1200"/>
        </a:p>
      </dsp:txBody>
      <dsp:txXfrm>
        <a:off x="3971528" y="697199"/>
        <a:ext cx="1192185" cy="401492"/>
      </dsp:txXfrm>
    </dsp:sp>
    <dsp:sp modelId="{6C09B2B8-B3AA-4A67-AD6B-94E03F245268}">
      <dsp:nvSpPr>
        <dsp:cNvPr id="0" name=""/>
        <dsp:cNvSpPr/>
      </dsp:nvSpPr>
      <dsp:spPr>
        <a:xfrm>
          <a:off x="5359461" y="2762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root</a:t>
          </a:r>
          <a:endParaRPr lang="ko-KR" altLang="en-US" sz="800" kern="1200"/>
        </a:p>
      </dsp:txBody>
      <dsp:txXfrm>
        <a:off x="5359461" y="2762"/>
        <a:ext cx="1443563" cy="298394"/>
      </dsp:txXfrm>
    </dsp:sp>
    <dsp:sp modelId="{F7628482-2058-436A-8E68-7A86BBED611A}">
      <dsp:nvSpPr>
        <dsp:cNvPr id="0" name=""/>
        <dsp:cNvSpPr/>
      </dsp:nvSpPr>
      <dsp:spPr>
        <a:xfrm>
          <a:off x="5359461" y="375755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etc</a:t>
          </a:r>
          <a:endParaRPr lang="ko-KR" altLang="en-US" sz="800" kern="1200"/>
        </a:p>
      </dsp:txBody>
      <dsp:txXfrm>
        <a:off x="5359461" y="375755"/>
        <a:ext cx="1443563" cy="298394"/>
      </dsp:txXfrm>
    </dsp:sp>
    <dsp:sp modelId="{5A45E476-B4A8-4F92-A377-DC8BAB264595}">
      <dsp:nvSpPr>
        <dsp:cNvPr id="0" name=""/>
        <dsp:cNvSpPr/>
      </dsp:nvSpPr>
      <dsp:spPr>
        <a:xfrm>
          <a:off x="5359461" y="748748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proc</a:t>
          </a:r>
          <a:endParaRPr lang="ko-KR" altLang="en-US" sz="800" kern="1200"/>
        </a:p>
      </dsp:txBody>
      <dsp:txXfrm>
        <a:off x="5359461" y="748748"/>
        <a:ext cx="1443563" cy="298394"/>
      </dsp:txXfrm>
    </dsp:sp>
    <dsp:sp modelId="{A7765845-3189-424A-AADF-28D504AD0771}">
      <dsp:nvSpPr>
        <dsp:cNvPr id="0" name=""/>
        <dsp:cNvSpPr/>
      </dsp:nvSpPr>
      <dsp:spPr>
        <a:xfrm>
          <a:off x="5359461" y="1121741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nginx_volume/nginx_volume</a:t>
          </a:r>
          <a:endParaRPr lang="ko-KR" altLang="en-US" sz="800" kern="1200"/>
        </a:p>
      </dsp:txBody>
      <dsp:txXfrm>
        <a:off x="5359461" y="1121741"/>
        <a:ext cx="1443563" cy="298394"/>
      </dsp:txXfrm>
    </dsp:sp>
    <dsp:sp modelId="{AEA1D093-AF17-478D-BB8B-A523492C5EE0}">
      <dsp:nvSpPr>
        <dsp:cNvPr id="0" name=""/>
        <dsp:cNvSpPr/>
      </dsp:nvSpPr>
      <dsp:spPr>
        <a:xfrm>
          <a:off x="5359461" y="1494734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…</a:t>
          </a:r>
          <a:endParaRPr lang="ko-KR" altLang="en-US" sz="800" kern="1200"/>
        </a:p>
      </dsp:txBody>
      <dsp:txXfrm>
        <a:off x="5359461" y="1494734"/>
        <a:ext cx="1443563" cy="298394"/>
      </dsp:txXfrm>
    </dsp:sp>
    <dsp:sp modelId="{5793D072-3965-4FFE-AB37-B7FC83D142BF}">
      <dsp:nvSpPr>
        <dsp:cNvPr id="0" name=""/>
        <dsp:cNvSpPr/>
      </dsp:nvSpPr>
      <dsp:spPr>
        <a:xfrm>
          <a:off x="3971528" y="2565444"/>
          <a:ext cx="1192185" cy="3949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httpd_container_id/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1" kern="1200"/>
            <a:t>OverlayFS</a:t>
          </a:r>
          <a:endParaRPr lang="ko-KR" altLang="en-US" sz="800" b="1" kern="1200"/>
        </a:p>
      </dsp:txBody>
      <dsp:txXfrm>
        <a:off x="3971528" y="2565444"/>
        <a:ext cx="1192185" cy="394934"/>
      </dsp:txXfrm>
    </dsp:sp>
    <dsp:sp modelId="{1E714698-81A2-4AF4-8977-F8906C304AAE}">
      <dsp:nvSpPr>
        <dsp:cNvPr id="0" name=""/>
        <dsp:cNvSpPr/>
      </dsp:nvSpPr>
      <dsp:spPr>
        <a:xfrm>
          <a:off x="5359461" y="1867727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root</a:t>
          </a:r>
          <a:endParaRPr lang="ko-KR" altLang="en-US" sz="800" kern="1200"/>
        </a:p>
      </dsp:txBody>
      <dsp:txXfrm>
        <a:off x="5359461" y="1867727"/>
        <a:ext cx="1443563" cy="298394"/>
      </dsp:txXfrm>
    </dsp:sp>
    <dsp:sp modelId="{F71629B8-9755-4DB1-AFFE-3A77BC2BB67F}">
      <dsp:nvSpPr>
        <dsp:cNvPr id="0" name=""/>
        <dsp:cNvSpPr/>
      </dsp:nvSpPr>
      <dsp:spPr>
        <a:xfrm>
          <a:off x="5359461" y="2240720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etc</a:t>
          </a:r>
          <a:endParaRPr lang="ko-KR" altLang="en-US" sz="800" kern="1200"/>
        </a:p>
      </dsp:txBody>
      <dsp:txXfrm>
        <a:off x="5359461" y="2240720"/>
        <a:ext cx="1443563" cy="298394"/>
      </dsp:txXfrm>
    </dsp:sp>
    <dsp:sp modelId="{359A9967-C94C-4CB2-A65B-30EECCAA8622}">
      <dsp:nvSpPr>
        <dsp:cNvPr id="0" name=""/>
        <dsp:cNvSpPr/>
      </dsp:nvSpPr>
      <dsp:spPr>
        <a:xfrm>
          <a:off x="5359461" y="2613714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proc</a:t>
          </a:r>
          <a:endParaRPr lang="ko-KR" altLang="en-US" sz="800" kern="1200"/>
        </a:p>
      </dsp:txBody>
      <dsp:txXfrm>
        <a:off x="5359461" y="2613714"/>
        <a:ext cx="1443563" cy="298394"/>
      </dsp:txXfrm>
    </dsp:sp>
    <dsp:sp modelId="{B9494DD2-9DB7-4765-AE8E-FDC0E17AD431}">
      <dsp:nvSpPr>
        <dsp:cNvPr id="0" name=""/>
        <dsp:cNvSpPr/>
      </dsp:nvSpPr>
      <dsp:spPr>
        <a:xfrm>
          <a:off x="5359461" y="2986707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httpd_volume/httpd_file</a:t>
          </a:r>
          <a:endParaRPr lang="ko-KR" altLang="en-US" sz="800" kern="1200"/>
        </a:p>
      </dsp:txBody>
      <dsp:txXfrm>
        <a:off x="5359461" y="2986707"/>
        <a:ext cx="1443563" cy="298394"/>
      </dsp:txXfrm>
    </dsp:sp>
    <dsp:sp modelId="{D1E1C685-0EA1-4336-B92C-BB6F89219F4D}">
      <dsp:nvSpPr>
        <dsp:cNvPr id="0" name=""/>
        <dsp:cNvSpPr/>
      </dsp:nvSpPr>
      <dsp:spPr>
        <a:xfrm>
          <a:off x="5359461" y="3359700"/>
          <a:ext cx="144356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…</a:t>
          </a:r>
          <a:endParaRPr lang="ko-KR" altLang="en-US" sz="800" kern="1200"/>
        </a:p>
      </dsp:txBody>
      <dsp:txXfrm>
        <a:off x="5359461" y="3359700"/>
        <a:ext cx="1443563" cy="298394"/>
      </dsp:txXfrm>
    </dsp:sp>
    <dsp:sp modelId="{8F3F58A7-BA49-463B-81E8-DA241780BFD6}">
      <dsp:nvSpPr>
        <dsp:cNvPr id="0" name=""/>
        <dsp:cNvSpPr/>
      </dsp:nvSpPr>
      <dsp:spPr>
        <a:xfrm>
          <a:off x="2583596" y="3221473"/>
          <a:ext cx="356043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mnt/</a:t>
          </a:r>
          <a:endParaRPr lang="ko-KR" altLang="en-US" sz="800" kern="1200"/>
        </a:p>
      </dsp:txBody>
      <dsp:txXfrm>
        <a:off x="2583596" y="3221473"/>
        <a:ext cx="356043" cy="298394"/>
      </dsp:txXfrm>
    </dsp:sp>
    <dsp:sp modelId="{363ACE87-8C25-49D4-9B84-532482D67FCE}">
      <dsp:nvSpPr>
        <dsp:cNvPr id="0" name=""/>
        <dsp:cNvSpPr/>
      </dsp:nvSpPr>
      <dsp:spPr>
        <a:xfrm>
          <a:off x="3135386" y="3034976"/>
          <a:ext cx="1192185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nginx_volume/nginx_file</a:t>
          </a:r>
          <a:endParaRPr lang="ko-KR" altLang="en-US" sz="800" kern="1200"/>
        </a:p>
      </dsp:txBody>
      <dsp:txXfrm>
        <a:off x="3135386" y="3034976"/>
        <a:ext cx="1192185" cy="298394"/>
      </dsp:txXfrm>
    </dsp:sp>
    <dsp:sp modelId="{3AA0ADFE-7CA1-42A4-AD16-7669E4AF08EC}">
      <dsp:nvSpPr>
        <dsp:cNvPr id="0" name=""/>
        <dsp:cNvSpPr/>
      </dsp:nvSpPr>
      <dsp:spPr>
        <a:xfrm>
          <a:off x="3135386" y="3407969"/>
          <a:ext cx="1192185" cy="298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httpd_volume/httpd_file</a:t>
          </a:r>
          <a:endParaRPr lang="ko-KR" altLang="en-US" sz="800" kern="1200"/>
        </a:p>
      </dsp:txBody>
      <dsp:txXfrm>
        <a:off x="3135386" y="3407969"/>
        <a:ext cx="1192185" cy="29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8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Mount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D379967-F478-4DBB-B0A1-59EE16EDC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225221"/>
              </p:ext>
            </p:extLst>
          </p:nvPr>
        </p:nvGraphicFramePr>
        <p:xfrm>
          <a:off x="144016" y="873537"/>
          <a:ext cx="8892480" cy="370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261EFE-368D-4153-AE10-1289E4A2B7FA}"/>
              </a:ext>
            </a:extLst>
          </p:cNvPr>
          <p:cNvSpPr/>
          <p:nvPr/>
        </p:nvSpPr>
        <p:spPr>
          <a:xfrm>
            <a:off x="4067944" y="834878"/>
            <a:ext cx="2952328" cy="1893223"/>
          </a:xfrm>
          <a:prstGeom prst="roundRect">
            <a:avLst>
              <a:gd name="adj" fmla="val 183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nginx Container </a:t>
            </a:r>
          </a:p>
          <a:p>
            <a:r>
              <a:rPr lang="en-US" altLang="ko-KR" sz="1050" b="1">
                <a:solidFill>
                  <a:schemeClr val="tx1"/>
                </a:solidFill>
              </a:rPr>
              <a:t>Mount Namespace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4213F4-1551-431E-A21A-E12187EB2484}"/>
              </a:ext>
            </a:extLst>
          </p:cNvPr>
          <p:cNvCxnSpPr>
            <a:cxnSpLocks/>
          </p:cNvCxnSpPr>
          <p:nvPr/>
        </p:nvCxnSpPr>
        <p:spPr>
          <a:xfrm flipV="1">
            <a:off x="4473575" y="2154319"/>
            <a:ext cx="1034529" cy="1907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36F073-639D-4DD3-9CB4-589F4451B7C1}"/>
              </a:ext>
            </a:extLst>
          </p:cNvPr>
          <p:cNvCxnSpPr>
            <a:cxnSpLocks/>
          </p:cNvCxnSpPr>
          <p:nvPr/>
        </p:nvCxnSpPr>
        <p:spPr>
          <a:xfrm flipV="1">
            <a:off x="4470400" y="4045532"/>
            <a:ext cx="1047750" cy="3937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643112-D8AE-4F79-A5E7-9AD2D9863142}"/>
              </a:ext>
            </a:extLst>
          </p:cNvPr>
          <p:cNvSpPr txBox="1"/>
          <p:nvPr/>
        </p:nvSpPr>
        <p:spPr>
          <a:xfrm>
            <a:off x="4427984" y="3978007"/>
            <a:ext cx="553358" cy="339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2"/>
                </a:solidFill>
              </a:rPr>
              <a:t>Bind </a:t>
            </a:r>
          </a:p>
          <a:p>
            <a:pPr algn="ctr"/>
            <a:r>
              <a:rPr lang="en-US" altLang="ko-KR" sz="900" b="1">
                <a:solidFill>
                  <a:schemeClr val="tx2"/>
                </a:solidFill>
              </a:rPr>
              <a:t>Mount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89A0EF-8CAB-4A2A-B246-A546127B78B8}"/>
              </a:ext>
            </a:extLst>
          </p:cNvPr>
          <p:cNvSpPr/>
          <p:nvPr/>
        </p:nvSpPr>
        <p:spPr>
          <a:xfrm>
            <a:off x="4067944" y="2728100"/>
            <a:ext cx="2952328" cy="1893223"/>
          </a:xfrm>
          <a:prstGeom prst="roundRect">
            <a:avLst>
              <a:gd name="adj" fmla="val 183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httpd Container</a:t>
            </a:r>
          </a:p>
          <a:p>
            <a:r>
              <a:rPr lang="en-US" altLang="ko-KR" sz="1050" b="1">
                <a:solidFill>
                  <a:schemeClr val="tx1"/>
                </a:solidFill>
              </a:rPr>
              <a:t>Mount Namespace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6055A3A-77E6-4E02-B652-1E02AF3E2BC5}"/>
              </a:ext>
            </a:extLst>
          </p:cNvPr>
          <p:cNvSpPr/>
          <p:nvPr/>
        </p:nvSpPr>
        <p:spPr>
          <a:xfrm>
            <a:off x="2051720" y="781050"/>
            <a:ext cx="5025355" cy="3890963"/>
          </a:xfrm>
          <a:prstGeom prst="roundRect">
            <a:avLst>
              <a:gd name="adj" fmla="val 122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Host Mount Namespace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8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2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44772</TotalTime>
  <Words>83</Words>
  <Application>Microsoft Office PowerPoint</Application>
  <PresentationFormat>화면 슬라이드 쇼(16:9)</PresentationFormat>
  <Paragraphs>29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Mount Namespace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5869</cp:revision>
  <dcterms:created xsi:type="dcterms:W3CDTF">2006-10-05T04:04:58Z</dcterms:created>
  <dcterms:modified xsi:type="dcterms:W3CDTF">2020-07-14T13:58:46Z</dcterms:modified>
</cp:coreProperties>
</file>