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6" r:id="rId2"/>
    <p:sldId id="374" r:id="rId3"/>
    <p:sldId id="375" r:id="rId4"/>
    <p:sldId id="368" r:id="rId5"/>
    <p:sldId id="37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76352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53351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76352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53351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650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15320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00680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15655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A0964A1-9418-473E-98EB-D8401A175AFC}"/>
              </a:ext>
            </a:extLst>
          </p:cNvPr>
          <p:cNvSpPr/>
          <p:nvPr/>
        </p:nvSpPr>
        <p:spPr>
          <a:xfrm>
            <a:off x="1475656" y="126427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connect()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249A8B8-6360-4861-92F6-D8C94B6DB457}"/>
              </a:ext>
            </a:extLst>
          </p:cNvPr>
          <p:cNvSpPr/>
          <p:nvPr/>
        </p:nvSpPr>
        <p:spPr>
          <a:xfrm>
            <a:off x="6625053" y="146967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accept()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1DC48F-EF89-42E9-8301-B3265838D5BD}"/>
              </a:ext>
            </a:extLst>
          </p:cNvPr>
          <p:cNvSpPr/>
          <p:nvPr/>
        </p:nvSpPr>
        <p:spPr>
          <a:xfrm>
            <a:off x="6751563" y="9875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bind(), listen()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88BE86-7EBD-4220-B754-13D77084F600}"/>
              </a:ext>
            </a:extLst>
          </p:cNvPr>
          <p:cNvSpPr/>
          <p:nvPr/>
        </p:nvSpPr>
        <p:spPr>
          <a:xfrm>
            <a:off x="1370947" y="294889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DBEFF07-6930-4292-BC87-467F55A230D4}"/>
              </a:ext>
            </a:extLst>
          </p:cNvPr>
          <p:cNvSpPr/>
          <p:nvPr/>
        </p:nvSpPr>
        <p:spPr>
          <a:xfrm>
            <a:off x="6748456" y="337293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A96D249E-56FC-4CC5-A0D4-7E0AAD2572D4}"/>
              </a:ext>
            </a:extLst>
          </p:cNvPr>
          <p:cNvSpPr/>
          <p:nvPr/>
        </p:nvSpPr>
        <p:spPr>
          <a:xfrm>
            <a:off x="2195736" y="1173328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3E8046E0-901D-4C7A-8367-271A1B2278B1}"/>
              </a:ext>
            </a:extLst>
          </p:cNvPr>
          <p:cNvSpPr/>
          <p:nvPr/>
        </p:nvSpPr>
        <p:spPr>
          <a:xfrm rot="10800000">
            <a:off x="6725638" y="1387906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E27B2FB7-35F0-4F08-B653-3371B22395ED}"/>
              </a:ext>
            </a:extLst>
          </p:cNvPr>
          <p:cNvSpPr/>
          <p:nvPr/>
        </p:nvSpPr>
        <p:spPr>
          <a:xfrm>
            <a:off x="2195736" y="1611628"/>
            <a:ext cx="141336" cy="139482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91D8DC-C33F-4FEA-8740-F56F552E832C}"/>
              </a:ext>
            </a:extLst>
          </p:cNvPr>
          <p:cNvSpPr/>
          <p:nvPr/>
        </p:nvSpPr>
        <p:spPr>
          <a:xfrm>
            <a:off x="1391614" y="2187327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BA032C7B-2D8F-4499-A406-99FD02D8591B}"/>
              </a:ext>
            </a:extLst>
          </p:cNvPr>
          <p:cNvSpPr/>
          <p:nvPr/>
        </p:nvSpPr>
        <p:spPr>
          <a:xfrm rot="10800000">
            <a:off x="6725637" y="1049409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42F863D2-90C9-4867-9476-9EC802BC8092}"/>
              </a:ext>
            </a:extLst>
          </p:cNvPr>
          <p:cNvSpPr/>
          <p:nvPr/>
        </p:nvSpPr>
        <p:spPr>
          <a:xfrm rot="10800000">
            <a:off x="6725638" y="1823324"/>
            <a:ext cx="141336" cy="15117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803950-2101-40C4-9557-8781A0BC29AB}"/>
              </a:ext>
            </a:extLst>
          </p:cNvPr>
          <p:cNvSpPr/>
          <p:nvPr/>
        </p:nvSpPr>
        <p:spPr>
          <a:xfrm>
            <a:off x="6747934" y="245682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8377D69E-6887-4212-8FE7-6CF69FDE8FDC}"/>
              </a:ext>
            </a:extLst>
          </p:cNvPr>
          <p:cNvSpPr/>
          <p:nvPr/>
        </p:nvSpPr>
        <p:spPr>
          <a:xfrm rot="10800000">
            <a:off x="6725637" y="3439557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40A770E0-721A-445B-BF6E-38F5DEC10F70}"/>
              </a:ext>
            </a:extLst>
          </p:cNvPr>
          <p:cNvSpPr/>
          <p:nvPr/>
        </p:nvSpPr>
        <p:spPr>
          <a:xfrm>
            <a:off x="2192501" y="3006450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14FA369-06AE-4170-A379-3DCEC86B089A}"/>
              </a:ext>
            </a:extLst>
          </p:cNvPr>
          <p:cNvCxnSpPr>
            <a:cxnSpLocks/>
          </p:cNvCxnSpPr>
          <p:nvPr/>
        </p:nvCxnSpPr>
        <p:spPr>
          <a:xfrm flipH="1">
            <a:off x="5724128" y="1173328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DD1FBAE-6D82-4E15-B50C-70838D89DE39}"/>
              </a:ext>
            </a:extLst>
          </p:cNvPr>
          <p:cNvSpPr/>
          <p:nvPr/>
        </p:nvSpPr>
        <p:spPr>
          <a:xfrm>
            <a:off x="5722389" y="93256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9489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Reset Connection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87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87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RST+ACK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489F417-B68A-40AC-A6F8-FFC79D124E08}"/>
              </a:ext>
            </a:extLst>
          </p:cNvPr>
          <p:cNvSpPr/>
          <p:nvPr/>
        </p:nvSpPr>
        <p:spPr>
          <a:xfrm>
            <a:off x="5724128" y="14881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15337EB-1288-4514-B6A5-585EDECE4FCF}"/>
              </a:ext>
            </a:extLst>
          </p:cNvPr>
          <p:cNvSpPr/>
          <p:nvPr/>
        </p:nvSpPr>
        <p:spPr>
          <a:xfrm>
            <a:off x="2411762" y="160776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E9BFA3F-637A-4AAE-9129-66BEB26F5D8E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</p:spTree>
    <p:extLst>
      <p:ext uri="{BB962C8B-B14F-4D97-AF65-F5344CB8AC3E}">
        <p14:creationId xmlns:p14="http://schemas.microsoft.com/office/powerpoint/2010/main" val="280677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Reset Established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2446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2446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95998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270011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89805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187B22-9410-463E-B220-909BF36DAE89}"/>
              </a:ext>
            </a:extLst>
          </p:cNvPr>
          <p:cNvCxnSpPr>
            <a:cxnSpLocks/>
          </p:cNvCxnSpPr>
          <p:nvPr/>
        </p:nvCxnSpPr>
        <p:spPr>
          <a:xfrm flipH="1">
            <a:off x="2411762" y="317660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F47CCC-7C09-4293-933B-A35C25224DEA}"/>
              </a:ext>
            </a:extLst>
          </p:cNvPr>
          <p:cNvCxnSpPr>
            <a:cxnSpLocks/>
          </p:cNvCxnSpPr>
          <p:nvPr/>
        </p:nvCxnSpPr>
        <p:spPr>
          <a:xfrm flipH="1">
            <a:off x="5724128" y="296715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0BF4BA2-EB28-49C3-80F8-2E122017D045}"/>
              </a:ext>
            </a:extLst>
          </p:cNvPr>
          <p:cNvSpPr/>
          <p:nvPr/>
        </p:nvSpPr>
        <p:spPr>
          <a:xfrm>
            <a:off x="2411762" y="317600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9434999-FCCA-4FF8-9732-40B59DD31DCA}"/>
              </a:ext>
            </a:extLst>
          </p:cNvPr>
          <p:cNvSpPr/>
          <p:nvPr/>
        </p:nvSpPr>
        <p:spPr>
          <a:xfrm>
            <a:off x="5718240" y="306799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6840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17994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33380</TotalTime>
  <Words>327</Words>
  <Application>Microsoft Office PowerPoint</Application>
  <PresentationFormat>화면 슬라이드 쇼(16:9)</PresentationFormat>
  <Paragraphs>133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TCP Handshake State</vt:lpstr>
      <vt:lpstr>TCP Reset Connection</vt:lpstr>
      <vt:lpstr>TCP Reset Established</vt:lpstr>
      <vt:lpstr>PowerPoint 프레젠테이션</vt:lpstr>
      <vt:lpstr>TCP State Diagram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5085</cp:revision>
  <dcterms:created xsi:type="dcterms:W3CDTF">2006-10-05T04:04:58Z</dcterms:created>
  <dcterms:modified xsi:type="dcterms:W3CDTF">2021-03-20T16:16:45Z</dcterms:modified>
</cp:coreProperties>
</file>