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" r:id="rId2"/>
    <p:sldId id="364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Argo CD Architecture</a:t>
            </a:r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CB981A1-61C8-4B78-BBB1-80DAF9D1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2" y="1073347"/>
            <a:ext cx="683472" cy="789740"/>
          </a:xfrm>
          <a:prstGeom prst="rect">
            <a:avLst/>
          </a:prstGeom>
        </p:spPr>
      </p:pic>
      <p:sp>
        <p:nvSpPr>
          <p:cNvPr id="36" name="원통형 35">
            <a:extLst>
              <a:ext uri="{FF2B5EF4-FFF2-40B4-BE49-F238E27FC236}">
                <a16:creationId xmlns:a16="http://schemas.microsoft.com/office/drawing/2014/main" id="{09918093-9A9B-4743-BB58-59DE3C842E26}"/>
              </a:ext>
            </a:extLst>
          </p:cNvPr>
          <p:cNvSpPr/>
          <p:nvPr/>
        </p:nvSpPr>
        <p:spPr>
          <a:xfrm>
            <a:off x="543586" y="2289460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Deployment</a:t>
            </a:r>
          </a:p>
          <a:p>
            <a:pPr algn="ctr"/>
            <a:r>
              <a:rPr lang="en-US" altLang="ko-KR" sz="1200"/>
              <a:t>Git Repo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3A46EF5-103E-4773-9641-6A1825A9FCFF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>
            <a:off x="1186368" y="1863087"/>
            <a:ext cx="0" cy="4263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CF1B2C-4B96-476F-8D6D-5FC7C7D7F937}"/>
              </a:ext>
            </a:extLst>
          </p:cNvPr>
          <p:cNvSpPr txBox="1"/>
          <p:nvPr/>
        </p:nvSpPr>
        <p:spPr>
          <a:xfrm>
            <a:off x="933150" y="1936647"/>
            <a:ext cx="133459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K8s Manifest 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DFE2D8-4F26-4AD6-BEDB-AF5D503A1142}"/>
              </a:ext>
            </a:extLst>
          </p:cNvPr>
          <p:cNvSpPr/>
          <p:nvPr/>
        </p:nvSpPr>
        <p:spPr>
          <a:xfrm>
            <a:off x="2411760" y="1923678"/>
            <a:ext cx="4384677" cy="1803571"/>
          </a:xfrm>
          <a:prstGeom prst="roundRect">
            <a:avLst>
              <a:gd name="adj" fmla="val 5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Argo CD</a:t>
            </a:r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57DB171-0C51-4C45-9A12-729ACCEF56EA}"/>
              </a:ext>
            </a:extLst>
          </p:cNvPr>
          <p:cNvSpPr/>
          <p:nvPr/>
        </p:nvSpPr>
        <p:spPr>
          <a:xfrm>
            <a:off x="2516605" y="204100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7E92605-CCB5-4512-98D7-4D195F894B3C}"/>
              </a:ext>
            </a:extLst>
          </p:cNvPr>
          <p:cNvSpPr/>
          <p:nvPr/>
        </p:nvSpPr>
        <p:spPr>
          <a:xfrm>
            <a:off x="3964672" y="2828953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Redis Server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C00B3C2-24EF-4AD7-8D90-E8B421C5C003}"/>
              </a:ext>
            </a:extLst>
          </p:cNvPr>
          <p:cNvSpPr/>
          <p:nvPr/>
        </p:nvSpPr>
        <p:spPr>
          <a:xfrm>
            <a:off x="3964672" y="2036387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Repo Server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16D78BA-91EC-427E-A36F-4EFD2F2A5945}"/>
              </a:ext>
            </a:extLst>
          </p:cNvPr>
          <p:cNvSpPr/>
          <p:nvPr/>
        </p:nvSpPr>
        <p:spPr>
          <a:xfrm>
            <a:off x="2516605" y="2828953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Dex Server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C6DAF6-9B0F-475A-BE36-497DFB829179}"/>
              </a:ext>
            </a:extLst>
          </p:cNvPr>
          <p:cNvSpPr/>
          <p:nvPr/>
        </p:nvSpPr>
        <p:spPr>
          <a:xfrm>
            <a:off x="5412739" y="2458890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 Controller</a:t>
            </a:r>
            <a:endParaRPr lang="ko-KR" altLang="en-US" sz="120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029BA50-E34F-4F03-B7F4-D8F099A52806}"/>
              </a:ext>
            </a:extLst>
          </p:cNvPr>
          <p:cNvCxnSpPr>
            <a:cxnSpLocks/>
            <a:stCxn id="36" idx="4"/>
            <a:endCxn id="41" idx="1"/>
          </p:cNvCxnSpPr>
          <p:nvPr/>
        </p:nvCxnSpPr>
        <p:spPr>
          <a:xfrm flipV="1">
            <a:off x="1829150" y="2329038"/>
            <a:ext cx="687455" cy="284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F5A08B9-2DEE-4702-95A0-AA4E29842F06}"/>
              </a:ext>
            </a:extLst>
          </p:cNvPr>
          <p:cNvSpPr/>
          <p:nvPr/>
        </p:nvSpPr>
        <p:spPr>
          <a:xfrm>
            <a:off x="7236296" y="16356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A</a:t>
            </a:r>
            <a:endParaRPr lang="ko-KR" altLang="en-US" sz="12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9E9F530-A8B6-4A2A-94BB-BBE7906E551A}"/>
              </a:ext>
            </a:extLst>
          </p:cNvPr>
          <p:cNvCxnSpPr>
            <a:cxnSpLocks/>
            <a:stCxn id="109" idx="3"/>
            <a:endCxn id="41" idx="1"/>
          </p:cNvCxnSpPr>
          <p:nvPr/>
        </p:nvCxnSpPr>
        <p:spPr>
          <a:xfrm flipV="1">
            <a:off x="1832538" y="2329038"/>
            <a:ext cx="684067" cy="10616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0A067FE-A659-4198-B5A8-C7EF8127C9E5}"/>
              </a:ext>
            </a:extLst>
          </p:cNvPr>
          <p:cNvSpPr/>
          <p:nvPr/>
        </p:nvSpPr>
        <p:spPr>
          <a:xfrm>
            <a:off x="7236296" y="2458890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B</a:t>
            </a:r>
            <a:endParaRPr lang="ko-KR" altLang="en-US" sz="12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88F622D-2677-40C8-AD32-988E4908C5BB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6698303" y="1923678"/>
            <a:ext cx="537993" cy="823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12450E1-F178-4DA9-A2E5-7C414FB27383}"/>
              </a:ext>
            </a:extLst>
          </p:cNvPr>
          <p:cNvCxnSpPr>
            <a:cxnSpLocks/>
            <a:stCxn id="111" idx="3"/>
            <a:endCxn id="41" idx="1"/>
          </p:cNvCxnSpPr>
          <p:nvPr/>
        </p:nvCxnSpPr>
        <p:spPr>
          <a:xfrm flipV="1">
            <a:off x="1832538" y="2329038"/>
            <a:ext cx="684067" cy="18028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1B31396-737A-4E5D-8E82-B7D88A252103}"/>
              </a:ext>
            </a:extLst>
          </p:cNvPr>
          <p:cNvSpPr txBox="1"/>
          <p:nvPr/>
        </p:nvSpPr>
        <p:spPr>
          <a:xfrm>
            <a:off x="1433525" y="2099632"/>
            <a:ext cx="1334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Commit</a:t>
            </a:r>
          </a:p>
          <a:p>
            <a:pPr algn="ctr"/>
            <a:r>
              <a:rPr lang="en-US" altLang="ko-KR" sz="1000"/>
              <a:t>Hook </a:t>
            </a:r>
            <a:endParaRPr lang="ko-KR" altLang="en-US" sz="1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8BB693-D0EF-47F3-B4BF-262771F81416}"/>
              </a:ext>
            </a:extLst>
          </p:cNvPr>
          <p:cNvSpPr txBox="1"/>
          <p:nvPr/>
        </p:nvSpPr>
        <p:spPr>
          <a:xfrm rot="17945458">
            <a:off x="1717181" y="3014398"/>
            <a:ext cx="7455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  <a:endParaRPr lang="ko-KR" altLang="en-US" sz="10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EFF3B-CB59-4B06-A82C-236E0DD14346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6698303" y="2746922"/>
            <a:ext cx="5379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E81A7B5-AA91-49F0-827F-3795A388B959}"/>
              </a:ext>
            </a:extLst>
          </p:cNvPr>
          <p:cNvSpPr/>
          <p:nvPr/>
        </p:nvSpPr>
        <p:spPr>
          <a:xfrm>
            <a:off x="7236296" y="3282134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Cluster </a:t>
            </a:r>
          </a:p>
          <a:p>
            <a:pPr algn="ctr"/>
            <a:r>
              <a:rPr lang="en-US" altLang="ko-KR" sz="1200"/>
              <a:t>API Server C</a:t>
            </a:r>
            <a:endParaRPr lang="ko-KR" altLang="en-US" sz="120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DBAA83-C1CC-46E2-834F-8CFBEFA26A90}"/>
              </a:ext>
            </a:extLst>
          </p:cNvPr>
          <p:cNvCxnSpPr>
            <a:cxnSpLocks/>
            <a:stCxn id="45" idx="3"/>
            <a:endCxn id="95" idx="1"/>
          </p:cNvCxnSpPr>
          <p:nvPr/>
        </p:nvCxnSpPr>
        <p:spPr>
          <a:xfrm>
            <a:off x="6698303" y="2746922"/>
            <a:ext cx="537993" cy="823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B522297-0791-4686-802B-DAC83E1F11E2}"/>
              </a:ext>
            </a:extLst>
          </p:cNvPr>
          <p:cNvSpPr txBox="1"/>
          <p:nvPr/>
        </p:nvSpPr>
        <p:spPr>
          <a:xfrm>
            <a:off x="6747560" y="2496781"/>
            <a:ext cx="53761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Apply</a:t>
            </a:r>
            <a:endParaRPr lang="ko-KR" altLang="en-US" sz="10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359833A-4F09-4B54-9DFB-8813BD64DB56}"/>
              </a:ext>
            </a:extLst>
          </p:cNvPr>
          <p:cNvSpPr/>
          <p:nvPr/>
        </p:nvSpPr>
        <p:spPr>
          <a:xfrm>
            <a:off x="546974" y="3102681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Argo CD CLI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74BF1E6-56D2-461F-AF3E-D61FD55A93BD}"/>
              </a:ext>
            </a:extLst>
          </p:cNvPr>
          <p:cNvSpPr/>
          <p:nvPr/>
        </p:nvSpPr>
        <p:spPr>
          <a:xfrm>
            <a:off x="546974" y="3843894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 / Workflow Tool</a:t>
            </a:r>
            <a:endParaRPr lang="ko-KR" altLang="en-US" sz="1200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202511DB-7142-476A-B82B-EA36B57CC941}"/>
              </a:ext>
            </a:extLst>
          </p:cNvPr>
          <p:cNvSpPr/>
          <p:nvPr/>
        </p:nvSpPr>
        <p:spPr>
          <a:xfrm flipH="1">
            <a:off x="734055" y="1859703"/>
            <a:ext cx="885042" cy="1360119"/>
          </a:xfrm>
          <a:prstGeom prst="arc">
            <a:avLst>
              <a:gd name="adj1" fmla="val 16200000"/>
              <a:gd name="adj2" fmla="val 407354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DE3F6-42B6-48A7-A1E1-C6D14A31FA17}"/>
              </a:ext>
            </a:extLst>
          </p:cNvPr>
          <p:cNvSpPr txBox="1"/>
          <p:nvPr/>
        </p:nvSpPr>
        <p:spPr>
          <a:xfrm>
            <a:off x="-28798" y="1779910"/>
            <a:ext cx="1334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Argo CD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4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32979</TotalTime>
  <Words>49</Words>
  <Application>Microsoft Office PowerPoint</Application>
  <PresentationFormat>화면 슬라이드 쇼(16:9)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Argo CD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4954</cp:revision>
  <dcterms:created xsi:type="dcterms:W3CDTF">2006-10-05T04:04:58Z</dcterms:created>
  <dcterms:modified xsi:type="dcterms:W3CDTF">2020-06-16T14:36:20Z</dcterms:modified>
</cp:coreProperties>
</file>