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5" r:id="rId2"/>
    <p:sldId id="369" r:id="rId3"/>
    <p:sldId id="366" r:id="rId4"/>
    <p:sldId id="370" r:id="rId5"/>
    <p:sldId id="363" r:id="rId6"/>
    <p:sldId id="368" r:id="rId7"/>
    <p:sldId id="367" r:id="rId8"/>
    <p:sldId id="361" r:id="rId9"/>
    <p:sldId id="364" r:id="rId10"/>
    <p:sldId id="3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3C5B644-5576-4563-8802-F6C68BCE446C}"/>
              </a:ext>
            </a:extLst>
          </p:cNvPr>
          <p:cNvSpPr/>
          <p:nvPr/>
        </p:nvSpPr>
        <p:spPr>
          <a:xfrm>
            <a:off x="1557927" y="3288767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B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7B2DAE5-C90F-4FE7-AB7B-CFCD1FBF0808}"/>
              </a:ext>
            </a:extLst>
          </p:cNvPr>
          <p:cNvSpPr/>
          <p:nvPr/>
        </p:nvSpPr>
        <p:spPr>
          <a:xfrm>
            <a:off x="1619672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D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649FE40-0E0C-4137-B9F2-117CB0BCBDFE}"/>
              </a:ext>
            </a:extLst>
          </p:cNvPr>
          <p:cNvSpPr/>
          <p:nvPr/>
        </p:nvSpPr>
        <p:spPr>
          <a:xfrm>
            <a:off x="3167844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39C5C0B-66B6-4E37-8E10-89510602F9C8}"/>
              </a:ext>
            </a:extLst>
          </p:cNvPr>
          <p:cNvSpPr/>
          <p:nvPr/>
        </p:nvSpPr>
        <p:spPr>
          <a:xfrm>
            <a:off x="4716016" y="3355474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F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CD9ED7-604F-4D2F-844E-5B26A91D86E9}"/>
              </a:ext>
            </a:extLst>
          </p:cNvPr>
          <p:cNvSpPr/>
          <p:nvPr/>
        </p:nvSpPr>
        <p:spPr>
          <a:xfrm>
            <a:off x="1557927" y="2574333"/>
            <a:ext cx="4454233" cy="718577"/>
          </a:xfrm>
          <a:prstGeom prst="roundRect">
            <a:avLst>
              <a:gd name="adj" fmla="val 112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Group A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1F1CB0E-66EC-4CBD-9311-CBBB2965F1C1}"/>
              </a:ext>
            </a:extLst>
          </p:cNvPr>
          <p:cNvSpPr/>
          <p:nvPr/>
        </p:nvSpPr>
        <p:spPr>
          <a:xfrm>
            <a:off x="1619672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A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541AC9C6-2324-49BC-9B49-5B507DB5AC8A}"/>
              </a:ext>
            </a:extLst>
          </p:cNvPr>
          <p:cNvSpPr/>
          <p:nvPr/>
        </p:nvSpPr>
        <p:spPr>
          <a:xfrm>
            <a:off x="3167844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B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6B5CEB9-AEB2-46D5-80F6-EE746906ADF7}"/>
              </a:ext>
            </a:extLst>
          </p:cNvPr>
          <p:cNvSpPr/>
          <p:nvPr/>
        </p:nvSpPr>
        <p:spPr>
          <a:xfrm>
            <a:off x="4716016" y="2641040"/>
            <a:ext cx="122413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Node C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 / NLB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B31046C-AEA6-4E81-A5F1-4BF7EB3BC8DE}"/>
              </a:ext>
            </a:extLst>
          </p:cNvPr>
          <p:cNvSpPr/>
          <p:nvPr/>
        </p:nvSpPr>
        <p:spPr>
          <a:xfrm>
            <a:off x="2267744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D4684C-4E84-4276-8A19-C42EECB4784B}"/>
              </a:ext>
            </a:extLst>
          </p:cNvPr>
          <p:cNvSpPr/>
          <p:nvPr/>
        </p:nvSpPr>
        <p:spPr>
          <a:xfrm>
            <a:off x="2339752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D22B575-0B50-43B9-8EAD-BFFF0648B2BF}"/>
              </a:ext>
            </a:extLst>
          </p:cNvPr>
          <p:cNvSpPr/>
          <p:nvPr/>
        </p:nvSpPr>
        <p:spPr>
          <a:xfrm>
            <a:off x="2411760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42FC73-DCBC-45B0-8589-1F063247427A}"/>
              </a:ext>
            </a:extLst>
          </p:cNvPr>
          <p:cNvSpPr/>
          <p:nvPr/>
        </p:nvSpPr>
        <p:spPr>
          <a:xfrm>
            <a:off x="2411760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112A62-78B2-4A31-8B25-DC55F4E05B68}"/>
              </a:ext>
            </a:extLst>
          </p:cNvPr>
          <p:cNvSpPr/>
          <p:nvPr/>
        </p:nvSpPr>
        <p:spPr>
          <a:xfrm>
            <a:off x="2339752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C07F41-F1C8-4A72-8BF5-2B2D86A85F8C}"/>
              </a:ext>
            </a:extLst>
          </p:cNvPr>
          <p:cNvSpPr/>
          <p:nvPr/>
        </p:nvSpPr>
        <p:spPr>
          <a:xfrm>
            <a:off x="2411760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8CC0E4-7EAE-46DA-945C-000CA97C58F0}"/>
              </a:ext>
            </a:extLst>
          </p:cNvPr>
          <p:cNvSpPr/>
          <p:nvPr/>
        </p:nvSpPr>
        <p:spPr>
          <a:xfrm>
            <a:off x="2411760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3EF57E-DF49-4ED4-8013-B9F6BA95F1D0}"/>
              </a:ext>
            </a:extLst>
          </p:cNvPr>
          <p:cNvSpPr/>
          <p:nvPr/>
        </p:nvSpPr>
        <p:spPr>
          <a:xfrm>
            <a:off x="4860032" y="1353588"/>
            <a:ext cx="2232248" cy="2436324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7A7FBD-CF5D-4FE1-BFF4-70E44631F75F}"/>
              </a:ext>
            </a:extLst>
          </p:cNvPr>
          <p:cNvSpPr/>
          <p:nvPr/>
        </p:nvSpPr>
        <p:spPr>
          <a:xfrm>
            <a:off x="4932040" y="2505716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5B5B119-1DC2-44E4-9BBE-CEFA02DEAFB1}"/>
              </a:ext>
            </a:extLst>
          </p:cNvPr>
          <p:cNvSpPr/>
          <p:nvPr/>
        </p:nvSpPr>
        <p:spPr>
          <a:xfrm>
            <a:off x="5004048" y="28657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481D2-22BC-4CEB-9EB0-E33352DE241E}"/>
              </a:ext>
            </a:extLst>
          </p:cNvPr>
          <p:cNvSpPr/>
          <p:nvPr/>
        </p:nvSpPr>
        <p:spPr>
          <a:xfrm>
            <a:off x="5004048" y="25739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3D9AA-DF37-4F6E-B247-60E2217D11C7}"/>
              </a:ext>
            </a:extLst>
          </p:cNvPr>
          <p:cNvSpPr/>
          <p:nvPr/>
        </p:nvSpPr>
        <p:spPr>
          <a:xfrm>
            <a:off x="4932040" y="1421798"/>
            <a:ext cx="2088232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4E56EF-6E33-401C-9C70-460FB1FF870B}"/>
              </a:ext>
            </a:extLst>
          </p:cNvPr>
          <p:cNvSpPr/>
          <p:nvPr/>
        </p:nvSpPr>
        <p:spPr>
          <a:xfrm>
            <a:off x="5004048" y="178183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67653B-B867-4346-9D41-28609A6E0A52}"/>
              </a:ext>
            </a:extLst>
          </p:cNvPr>
          <p:cNvSpPr/>
          <p:nvPr/>
        </p:nvSpPr>
        <p:spPr>
          <a:xfrm>
            <a:off x="5004048" y="1490008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</p:spTree>
    <p:extLst>
      <p:ext uri="{BB962C8B-B14F-4D97-AF65-F5344CB8AC3E}">
        <p14:creationId xmlns:p14="http://schemas.microsoft.com/office/powerpoint/2010/main" val="2389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CLB/NLB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52BB03-E67F-445B-9E0A-CFE2880070E1}"/>
              </a:ext>
            </a:extLst>
          </p:cNvPr>
          <p:cNvCxnSpPr>
            <a:cxnSpLocks/>
          </p:cNvCxnSpPr>
          <p:nvPr/>
        </p:nvCxnSpPr>
        <p:spPr>
          <a:xfrm>
            <a:off x="395539" y="1375460"/>
            <a:ext cx="374194" cy="1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22846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ALB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668950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787774"/>
            <a:ext cx="345335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91"/>
            <a:ext cx="0" cy="33698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787774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2859782"/>
            <a:ext cx="449747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2859782"/>
            <a:ext cx="0" cy="36325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059832" y="1995686"/>
            <a:ext cx="0" cy="13700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2987824" y="1703856"/>
            <a:ext cx="0" cy="4288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1115616" y="2184850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1475657" y="2064936"/>
            <a:ext cx="108011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1115616" y="238882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1475657" y="2268910"/>
            <a:ext cx="100810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118008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075806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39492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35272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9136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33426</TotalTime>
  <Words>671</Words>
  <Application>Microsoft Office PowerPoint</Application>
  <PresentationFormat>화면 슬라이드 쇼(16:9)</PresentationFormat>
  <Paragraphs>272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AWS EKS Component Network</vt:lpstr>
      <vt:lpstr>AWS EKS Pod Network</vt:lpstr>
      <vt:lpstr>AWS EKS CLB/NLB</vt:lpstr>
      <vt:lpstr>AWS EKS ALB</vt:lpstr>
      <vt:lpstr>PowerPoint 프레젠테이션</vt:lpstr>
      <vt:lpstr>AWS EKS Pod Network</vt:lpstr>
      <vt:lpstr>AWS EKS Pod Network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5140</cp:revision>
  <dcterms:created xsi:type="dcterms:W3CDTF">2006-10-05T04:04:58Z</dcterms:created>
  <dcterms:modified xsi:type="dcterms:W3CDTF">2021-05-08T16:33:49Z</dcterms:modified>
</cp:coreProperties>
</file>