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0" r:id="rId2"/>
    <p:sldId id="369" r:id="rId3"/>
    <p:sldId id="37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594" y="89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32075</TotalTime>
  <Words>136</Words>
  <Application>Microsoft Office PowerPoint</Application>
  <PresentationFormat>화면 슬라이드 쇼(16:9)</PresentationFormat>
  <Paragraphs>89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GO Scheduler</vt:lpstr>
      <vt:lpstr>PowerPoint 프레젠테이션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4844</cp:revision>
  <dcterms:created xsi:type="dcterms:W3CDTF">2006-10-05T04:04:58Z</dcterms:created>
  <dcterms:modified xsi:type="dcterms:W3CDTF">2021-05-16T15:48:01Z</dcterms:modified>
</cp:coreProperties>
</file>