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6" r:id="rId2"/>
    <p:sldId id="368" r:id="rId3"/>
    <p:sldId id="36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150" d="100"/>
          <a:sy n="150" d="100"/>
        </p:scale>
        <p:origin x="2448" y="-27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F45F9-15F5-478A-A0EC-88A34D7A5218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D7E7D3A-44A6-49AC-BB64-84A8E85CAB0D}">
      <dgm:prSet phldrT="[텍스트]" custT="1"/>
      <dgm:spPr/>
      <dgm:t>
        <a:bodyPr/>
        <a:lstStyle/>
        <a:p>
          <a:pPr latinLnBrk="1"/>
          <a:r>
            <a:rPr lang="en-US" altLang="ko-KR" sz="800"/>
            <a:t>root</a:t>
          </a:r>
          <a:endParaRPr lang="ko-KR" altLang="en-US" sz="800"/>
        </a:p>
      </dgm:t>
    </dgm:pt>
    <dgm:pt modelId="{E3BC1601-2E6A-4058-8CB0-1DE30C1217AB}" type="parTrans" cxnId="{74715A98-DB83-41F7-A147-7937C9392310}">
      <dgm:prSet/>
      <dgm:spPr/>
      <dgm:t>
        <a:bodyPr/>
        <a:lstStyle/>
        <a:p>
          <a:pPr latinLnBrk="1"/>
          <a:endParaRPr lang="ko-KR" altLang="en-US" sz="800"/>
        </a:p>
      </dgm:t>
    </dgm:pt>
    <dgm:pt modelId="{8917A529-5B3A-4F2E-8922-B3BED4ACD130}" type="sibTrans" cxnId="{74715A98-DB83-41F7-A147-7937C9392310}">
      <dgm:prSet/>
      <dgm:spPr/>
      <dgm:t>
        <a:bodyPr/>
        <a:lstStyle/>
        <a:p>
          <a:pPr latinLnBrk="1"/>
          <a:endParaRPr lang="ko-KR" altLang="en-US" sz="800"/>
        </a:p>
      </dgm:t>
    </dgm:pt>
    <dgm:pt modelId="{0140C913-13FF-48D6-A65B-9EA285F635BA}">
      <dgm:prSet phldrT="[텍스트]" custT="1"/>
      <dgm:spPr/>
      <dgm:t>
        <a:bodyPr/>
        <a:lstStyle/>
        <a:p>
          <a:pPr latinLnBrk="1"/>
          <a:r>
            <a:rPr lang="en-US" altLang="ko-KR" sz="800"/>
            <a:t>ccltt / 0</a:t>
          </a:r>
          <a:endParaRPr lang="ko-KR" altLang="en-US" sz="800"/>
        </a:p>
      </dgm:t>
    </dgm:pt>
    <dgm:pt modelId="{E63AFD1C-732D-4DDD-B7D5-2FC1DEF73917}" type="parTrans" cxnId="{069A3F05-27CE-4DB4-8928-20117979C740}">
      <dgm:prSet/>
      <dgm:spPr/>
      <dgm:t>
        <a:bodyPr/>
        <a:lstStyle/>
        <a:p>
          <a:pPr latinLnBrk="1"/>
          <a:endParaRPr lang="ko-KR" altLang="en-US" sz="800"/>
        </a:p>
      </dgm:t>
    </dgm:pt>
    <dgm:pt modelId="{093FD765-F64B-47FE-93A6-E09B8ABC2A47}" type="sibTrans" cxnId="{069A3F05-27CE-4DB4-8928-20117979C740}">
      <dgm:prSet/>
      <dgm:spPr/>
      <dgm:t>
        <a:bodyPr/>
        <a:lstStyle/>
        <a:p>
          <a:pPr latinLnBrk="1"/>
          <a:endParaRPr lang="ko-KR" altLang="en-US" sz="800"/>
        </a:p>
      </dgm:t>
    </dgm:pt>
    <dgm:pt modelId="{E8BEE0D5-A617-4FD8-ABF5-1998BB66CFD3}">
      <dgm:prSet phldrT="[텍스트]" custT="1"/>
      <dgm:spPr/>
      <dgm:t>
        <a:bodyPr/>
        <a:lstStyle/>
        <a:p>
          <a:pPr latinLnBrk="1"/>
          <a:r>
            <a:rPr lang="en-US" altLang="ko-KR" sz="800"/>
            <a:t>Iso / 1</a:t>
          </a:r>
          <a:endParaRPr lang="ko-KR" altLang="en-US" sz="800"/>
        </a:p>
      </dgm:t>
    </dgm:pt>
    <dgm:pt modelId="{929F3563-9196-4D00-98BE-5A7D0208DD38}" type="parTrans" cxnId="{C0F0A5DA-F2D7-43D1-9368-19CCB5753C82}">
      <dgm:prSet/>
      <dgm:spPr/>
      <dgm:t>
        <a:bodyPr/>
        <a:lstStyle/>
        <a:p>
          <a:pPr latinLnBrk="1"/>
          <a:endParaRPr lang="ko-KR" altLang="en-US" sz="800"/>
        </a:p>
      </dgm:t>
    </dgm:pt>
    <dgm:pt modelId="{192A68E0-9874-488B-951D-F3FEFF2FD1C2}" type="sibTrans" cxnId="{C0F0A5DA-F2D7-43D1-9368-19CCB5753C82}">
      <dgm:prSet/>
      <dgm:spPr/>
      <dgm:t>
        <a:bodyPr/>
        <a:lstStyle/>
        <a:p>
          <a:pPr latinLnBrk="1"/>
          <a:endParaRPr lang="ko-KR" altLang="en-US" sz="800"/>
        </a:p>
      </dgm:t>
    </dgm:pt>
    <dgm:pt modelId="{626D57E9-DF19-49A7-9BD9-B5FF01447DE9}">
      <dgm:prSet phldrT="[텍스트]" custT="1"/>
      <dgm:spPr/>
      <dgm:t>
        <a:bodyPr/>
        <a:lstStyle/>
        <a:p>
          <a:pPr latinLnBrk="1"/>
          <a:r>
            <a:rPr lang="en-US" altLang="ko-KR" sz="800"/>
            <a:t>joint / 2</a:t>
          </a:r>
          <a:endParaRPr lang="ko-KR" altLang="en-US" sz="800"/>
        </a:p>
      </dgm:t>
    </dgm:pt>
    <dgm:pt modelId="{6B3E696C-4391-4605-AD9C-847997E2E7DE}" type="parTrans" cxnId="{7833D044-FD8B-4413-955F-1D9DA942C0EC}">
      <dgm:prSet/>
      <dgm:spPr/>
      <dgm:t>
        <a:bodyPr/>
        <a:lstStyle/>
        <a:p>
          <a:pPr latinLnBrk="1"/>
          <a:endParaRPr lang="ko-KR" altLang="en-US" sz="800"/>
        </a:p>
      </dgm:t>
    </dgm:pt>
    <dgm:pt modelId="{376BEAE8-758B-4430-BAAD-CF1B01314125}" type="sibTrans" cxnId="{7833D044-FD8B-4413-955F-1D9DA942C0EC}">
      <dgm:prSet/>
      <dgm:spPr/>
      <dgm:t>
        <a:bodyPr/>
        <a:lstStyle/>
        <a:p>
          <a:pPr latinLnBrk="1"/>
          <a:endParaRPr lang="ko-KR" altLang="en-US" sz="800"/>
        </a:p>
      </dgm:t>
    </dgm:pt>
    <dgm:pt modelId="{5EA6ACAB-DC7E-4813-89E7-93FCD5503413}">
      <dgm:prSet phldrT="[텍스트]" custT="1"/>
      <dgm:spPr/>
      <dgm:t>
        <a:bodyPr/>
        <a:lstStyle/>
        <a:p>
          <a:pPr latinLnBrk="1"/>
          <a:r>
            <a:rPr lang="en-US" altLang="ko-KR" sz="800"/>
            <a:t>org / 3</a:t>
          </a:r>
          <a:endParaRPr lang="ko-KR" altLang="en-US" sz="800"/>
        </a:p>
      </dgm:t>
    </dgm:pt>
    <dgm:pt modelId="{9A2D2CF2-236D-4A48-BDC7-D3F0233A51DF}" type="parTrans" cxnId="{2D8EDC32-82C9-4F9B-BFC5-29336DC225FB}">
      <dgm:prSet/>
      <dgm:spPr/>
      <dgm:t>
        <a:bodyPr/>
        <a:lstStyle/>
        <a:p>
          <a:pPr latinLnBrk="1"/>
          <a:endParaRPr lang="ko-KR" altLang="en-US" sz="800"/>
        </a:p>
      </dgm:t>
    </dgm:pt>
    <dgm:pt modelId="{77CB6462-28C5-44AB-ACD1-62246C915F79}" type="sibTrans" cxnId="{2D8EDC32-82C9-4F9B-BFC5-29336DC225FB}">
      <dgm:prSet/>
      <dgm:spPr/>
      <dgm:t>
        <a:bodyPr/>
        <a:lstStyle/>
        <a:p>
          <a:pPr latinLnBrk="1"/>
          <a:endParaRPr lang="ko-KR" altLang="en-US" sz="800"/>
        </a:p>
      </dgm:t>
    </dgm:pt>
    <dgm:pt modelId="{ADC578C1-01A0-4C86-AA4A-34FB46576B61}">
      <dgm:prSet phldrT="[텍스트]" custT="1"/>
      <dgm:spPr/>
      <dgm:t>
        <a:bodyPr/>
        <a:lstStyle/>
        <a:p>
          <a:pPr latinLnBrk="1"/>
          <a:r>
            <a:rPr lang="en-US" altLang="ko-KR" sz="800"/>
            <a:t>dod / 6</a:t>
          </a:r>
          <a:endParaRPr lang="ko-KR" altLang="en-US" sz="800"/>
        </a:p>
      </dgm:t>
    </dgm:pt>
    <dgm:pt modelId="{20BA57D4-3376-49E0-AA8B-1A997BF955DE}" type="parTrans" cxnId="{56F4044D-E628-484E-8501-E766D3836320}">
      <dgm:prSet/>
      <dgm:spPr/>
      <dgm:t>
        <a:bodyPr/>
        <a:lstStyle/>
        <a:p>
          <a:pPr latinLnBrk="1"/>
          <a:endParaRPr lang="ko-KR" altLang="en-US" sz="800"/>
        </a:p>
      </dgm:t>
    </dgm:pt>
    <dgm:pt modelId="{AD7D1438-8C2D-48BF-AC3C-F473948267CD}" type="sibTrans" cxnId="{56F4044D-E628-484E-8501-E766D3836320}">
      <dgm:prSet/>
      <dgm:spPr/>
      <dgm:t>
        <a:bodyPr/>
        <a:lstStyle/>
        <a:p>
          <a:pPr latinLnBrk="1"/>
          <a:endParaRPr lang="ko-KR" altLang="en-US" sz="800"/>
        </a:p>
      </dgm:t>
    </dgm:pt>
    <dgm:pt modelId="{9738D085-A6A8-4496-8171-6AF9866AC806}">
      <dgm:prSet phldrT="[텍스트]" custT="1"/>
      <dgm:spPr/>
      <dgm:t>
        <a:bodyPr/>
        <a:lstStyle/>
        <a:p>
          <a:pPr latinLnBrk="1"/>
          <a:r>
            <a:rPr lang="en-US" altLang="ko-KR" sz="800"/>
            <a:t>internal / 1</a:t>
          </a:r>
          <a:endParaRPr lang="ko-KR" altLang="en-US" sz="800"/>
        </a:p>
      </dgm:t>
    </dgm:pt>
    <dgm:pt modelId="{6408699B-F42B-4F13-9F30-8609682BC367}" type="parTrans" cxnId="{DF0B1C1F-A475-4A16-A090-AF41CC2335FC}">
      <dgm:prSet/>
      <dgm:spPr/>
      <dgm:t>
        <a:bodyPr/>
        <a:lstStyle/>
        <a:p>
          <a:pPr latinLnBrk="1"/>
          <a:endParaRPr lang="ko-KR" altLang="en-US" sz="800"/>
        </a:p>
      </dgm:t>
    </dgm:pt>
    <dgm:pt modelId="{B0E8A9B8-E2D6-4CBA-AE07-7125E2E4AA5A}" type="sibTrans" cxnId="{DF0B1C1F-A475-4A16-A090-AF41CC2335FC}">
      <dgm:prSet/>
      <dgm:spPr/>
      <dgm:t>
        <a:bodyPr/>
        <a:lstStyle/>
        <a:p>
          <a:pPr latinLnBrk="1"/>
          <a:endParaRPr lang="ko-KR" altLang="en-US" sz="800"/>
        </a:p>
      </dgm:t>
    </dgm:pt>
    <dgm:pt modelId="{C2A2EF54-1EB9-49AE-AF5C-EF5CB2731BA9}">
      <dgm:prSet phldrT="[텍스트]" custT="1"/>
      <dgm:spPr/>
      <dgm:t>
        <a:bodyPr/>
        <a:lstStyle/>
        <a:p>
          <a:pPr latinLnBrk="1"/>
          <a:r>
            <a:rPr lang="en-US" altLang="ko-KR" sz="800"/>
            <a:t>directory / 1</a:t>
          </a:r>
          <a:endParaRPr lang="ko-KR" altLang="en-US" sz="800"/>
        </a:p>
      </dgm:t>
    </dgm:pt>
    <dgm:pt modelId="{32623915-F41E-45B9-A7A8-B727E91245F8}" type="parTrans" cxnId="{05689540-DF17-4916-979E-5F72591DD3E0}">
      <dgm:prSet/>
      <dgm:spPr/>
      <dgm:t>
        <a:bodyPr/>
        <a:lstStyle/>
        <a:p>
          <a:pPr latinLnBrk="1"/>
          <a:endParaRPr lang="ko-KR" altLang="en-US" sz="800"/>
        </a:p>
      </dgm:t>
    </dgm:pt>
    <dgm:pt modelId="{3AD12A2E-BE4E-42DE-8B96-FEAF24B2B08A}" type="sibTrans" cxnId="{05689540-DF17-4916-979E-5F72591DD3E0}">
      <dgm:prSet/>
      <dgm:spPr/>
      <dgm:t>
        <a:bodyPr/>
        <a:lstStyle/>
        <a:p>
          <a:pPr latinLnBrk="1"/>
          <a:endParaRPr lang="ko-KR" altLang="en-US" sz="800"/>
        </a:p>
      </dgm:t>
    </dgm:pt>
    <dgm:pt modelId="{D91D1A4B-A4BE-4A5C-A294-E71B739F58B4}">
      <dgm:prSet phldrT="[텍스트]" custT="1"/>
      <dgm:spPr/>
      <dgm:t>
        <a:bodyPr/>
        <a:lstStyle/>
        <a:p>
          <a:pPr latinLnBrk="1"/>
          <a:r>
            <a:rPr lang="en-US" altLang="ko-KR" sz="800"/>
            <a:t>mgmt / 2</a:t>
          </a:r>
          <a:endParaRPr lang="ko-KR" altLang="en-US" sz="800"/>
        </a:p>
      </dgm:t>
    </dgm:pt>
    <dgm:pt modelId="{4BAC4585-31A9-454D-99B0-4941B51EBD2A}" type="parTrans" cxnId="{21718220-21AA-4EB2-8204-6EDF91B00249}">
      <dgm:prSet/>
      <dgm:spPr/>
      <dgm:t>
        <a:bodyPr/>
        <a:lstStyle/>
        <a:p>
          <a:pPr latinLnBrk="1"/>
          <a:endParaRPr lang="ko-KR" altLang="en-US" sz="800"/>
        </a:p>
      </dgm:t>
    </dgm:pt>
    <dgm:pt modelId="{DA2B13AD-A880-4B16-8183-C0ACB96F7612}" type="sibTrans" cxnId="{21718220-21AA-4EB2-8204-6EDF91B00249}">
      <dgm:prSet/>
      <dgm:spPr/>
      <dgm:t>
        <a:bodyPr/>
        <a:lstStyle/>
        <a:p>
          <a:pPr latinLnBrk="1"/>
          <a:endParaRPr lang="ko-KR" altLang="en-US" sz="800"/>
        </a:p>
      </dgm:t>
    </dgm:pt>
    <dgm:pt modelId="{A53B40EF-7717-49D7-B31F-8D73B7546B34}">
      <dgm:prSet phldrT="[텍스트]" custT="1"/>
      <dgm:spPr/>
      <dgm:t>
        <a:bodyPr/>
        <a:lstStyle/>
        <a:p>
          <a:pPr latinLnBrk="1"/>
          <a:r>
            <a:rPr lang="en-US" altLang="ko-KR" sz="800"/>
            <a:t>experimental / 3</a:t>
          </a:r>
          <a:endParaRPr lang="ko-KR" altLang="en-US" sz="800"/>
        </a:p>
      </dgm:t>
    </dgm:pt>
    <dgm:pt modelId="{831C4BFC-E8FF-4E54-9972-A0B26C1B849E}" type="parTrans" cxnId="{83B814A8-0753-4C0B-A8A0-40C5A1BEE34B}">
      <dgm:prSet/>
      <dgm:spPr/>
      <dgm:t>
        <a:bodyPr/>
        <a:lstStyle/>
        <a:p>
          <a:pPr latinLnBrk="1"/>
          <a:endParaRPr lang="ko-KR" altLang="en-US" sz="800"/>
        </a:p>
      </dgm:t>
    </dgm:pt>
    <dgm:pt modelId="{B4125169-C4AA-4B4E-8CE9-095975A7C91F}" type="sibTrans" cxnId="{83B814A8-0753-4C0B-A8A0-40C5A1BEE34B}">
      <dgm:prSet/>
      <dgm:spPr/>
      <dgm:t>
        <a:bodyPr/>
        <a:lstStyle/>
        <a:p>
          <a:pPr latinLnBrk="1"/>
          <a:endParaRPr lang="ko-KR" altLang="en-US" sz="800"/>
        </a:p>
      </dgm:t>
    </dgm:pt>
    <dgm:pt modelId="{15C0FCF5-4099-4498-99CF-9C086A924BB5}">
      <dgm:prSet phldrT="[텍스트]" custT="1"/>
      <dgm:spPr/>
      <dgm:t>
        <a:bodyPr/>
        <a:lstStyle/>
        <a:p>
          <a:pPr latinLnBrk="1"/>
          <a:r>
            <a:rPr lang="en-US" altLang="ko-KR" sz="800"/>
            <a:t>private / 4</a:t>
          </a:r>
          <a:endParaRPr lang="ko-KR" altLang="en-US" sz="800"/>
        </a:p>
      </dgm:t>
    </dgm:pt>
    <dgm:pt modelId="{516A125C-5604-4B99-9A06-D3440002BAAC}" type="parTrans" cxnId="{B266F867-879C-42FB-95A4-8AD712B271A8}">
      <dgm:prSet/>
      <dgm:spPr/>
      <dgm:t>
        <a:bodyPr/>
        <a:lstStyle/>
        <a:p>
          <a:pPr latinLnBrk="1"/>
          <a:endParaRPr lang="ko-KR" altLang="en-US" sz="800"/>
        </a:p>
      </dgm:t>
    </dgm:pt>
    <dgm:pt modelId="{2C0F4945-BE96-4E52-B377-06E4A20E54CA}" type="sibTrans" cxnId="{B266F867-879C-42FB-95A4-8AD712B271A8}">
      <dgm:prSet/>
      <dgm:spPr/>
      <dgm:t>
        <a:bodyPr/>
        <a:lstStyle/>
        <a:p>
          <a:pPr latinLnBrk="1"/>
          <a:endParaRPr lang="ko-KR" altLang="en-US" sz="800"/>
        </a:p>
      </dgm:t>
    </dgm:pt>
    <dgm:pt modelId="{7C223780-CA93-4A94-AC72-FFE27927E5C8}">
      <dgm:prSet phldrT="[텍스트]" custT="1"/>
      <dgm:spPr/>
      <dgm:t>
        <a:bodyPr/>
        <a:lstStyle/>
        <a:p>
          <a:pPr latinLnBrk="1"/>
          <a:r>
            <a:rPr lang="en-US" altLang="ko-KR" sz="800"/>
            <a:t>mib-2 / 1</a:t>
          </a:r>
          <a:endParaRPr lang="ko-KR" altLang="en-US" sz="800"/>
        </a:p>
      </dgm:t>
    </dgm:pt>
    <dgm:pt modelId="{D0B01A0F-37D3-46CD-991D-0A84F9421E7F}" type="parTrans" cxnId="{2D685061-D17D-40AC-87A6-92B601FF1ACC}">
      <dgm:prSet/>
      <dgm:spPr/>
      <dgm:t>
        <a:bodyPr/>
        <a:lstStyle/>
        <a:p>
          <a:pPr latinLnBrk="1"/>
          <a:endParaRPr lang="ko-KR" altLang="en-US" sz="800"/>
        </a:p>
      </dgm:t>
    </dgm:pt>
    <dgm:pt modelId="{EEFD43BF-DFB8-4781-9458-149A2B2C037D}" type="sibTrans" cxnId="{2D685061-D17D-40AC-87A6-92B601FF1ACC}">
      <dgm:prSet/>
      <dgm:spPr/>
      <dgm:t>
        <a:bodyPr/>
        <a:lstStyle/>
        <a:p>
          <a:pPr latinLnBrk="1"/>
          <a:endParaRPr lang="ko-KR" altLang="en-US" sz="800"/>
        </a:p>
      </dgm:t>
    </dgm:pt>
    <dgm:pt modelId="{9A09909E-EF1A-45C7-B23D-90AB5636C04C}">
      <dgm:prSet phldrT="[텍스트]" custT="1"/>
      <dgm:spPr/>
      <dgm:t>
        <a:bodyPr/>
        <a:lstStyle/>
        <a:p>
          <a:pPr latinLnBrk="1"/>
          <a:r>
            <a:rPr lang="en-US" altLang="ko-KR" sz="800"/>
            <a:t>system / 1</a:t>
          </a:r>
          <a:endParaRPr lang="ko-KR" altLang="en-US" sz="800"/>
        </a:p>
      </dgm:t>
    </dgm:pt>
    <dgm:pt modelId="{A08B0ED6-8C5C-4477-839E-BA5F06974C77}" type="parTrans" cxnId="{50F9093B-F6C4-4B89-B19F-CEE24314DE7D}">
      <dgm:prSet/>
      <dgm:spPr/>
      <dgm:t>
        <a:bodyPr/>
        <a:lstStyle/>
        <a:p>
          <a:pPr latinLnBrk="1"/>
          <a:endParaRPr lang="ko-KR" altLang="en-US" sz="800"/>
        </a:p>
      </dgm:t>
    </dgm:pt>
    <dgm:pt modelId="{683D979D-470B-4515-ADD0-40B5B16436D3}" type="sibTrans" cxnId="{50F9093B-F6C4-4B89-B19F-CEE24314DE7D}">
      <dgm:prSet/>
      <dgm:spPr/>
      <dgm:t>
        <a:bodyPr/>
        <a:lstStyle/>
        <a:p>
          <a:pPr latinLnBrk="1"/>
          <a:endParaRPr lang="ko-KR" altLang="en-US" sz="800"/>
        </a:p>
      </dgm:t>
    </dgm:pt>
    <dgm:pt modelId="{0DEFDF84-49C8-4F36-B034-0A5CC7B0EE03}">
      <dgm:prSet phldrT="[텍스트]" custT="1"/>
      <dgm:spPr/>
      <dgm:t>
        <a:bodyPr/>
        <a:lstStyle/>
        <a:p>
          <a:pPr latinLnBrk="1"/>
          <a:r>
            <a:rPr lang="en-US" altLang="ko-KR" sz="800"/>
            <a:t>interface / 2</a:t>
          </a:r>
          <a:endParaRPr lang="ko-KR" altLang="en-US" sz="800"/>
        </a:p>
      </dgm:t>
    </dgm:pt>
    <dgm:pt modelId="{85331CCC-1B59-4FA4-BCAD-5FAD9DCFFF2E}" type="parTrans" cxnId="{89760502-42AF-4619-9577-495253FFAA8C}">
      <dgm:prSet/>
      <dgm:spPr/>
      <dgm:t>
        <a:bodyPr/>
        <a:lstStyle/>
        <a:p>
          <a:pPr latinLnBrk="1"/>
          <a:endParaRPr lang="ko-KR" altLang="en-US" sz="800"/>
        </a:p>
      </dgm:t>
    </dgm:pt>
    <dgm:pt modelId="{70A1A6EE-5851-4C58-AC2A-FE0E9962F416}" type="sibTrans" cxnId="{89760502-42AF-4619-9577-495253FFAA8C}">
      <dgm:prSet/>
      <dgm:spPr/>
      <dgm:t>
        <a:bodyPr/>
        <a:lstStyle/>
        <a:p>
          <a:pPr latinLnBrk="1"/>
          <a:endParaRPr lang="ko-KR" altLang="en-US" sz="800"/>
        </a:p>
      </dgm:t>
    </dgm:pt>
    <dgm:pt modelId="{40D8757E-88D2-40B0-8937-7C3C72043EEA}">
      <dgm:prSet phldrT="[텍스트]" custT="1"/>
      <dgm:spPr/>
      <dgm:t>
        <a:bodyPr/>
        <a:lstStyle/>
        <a:p>
          <a:pPr latinLnBrk="1"/>
          <a:r>
            <a:rPr lang="en-US" altLang="ko-KR" sz="800"/>
            <a:t>ip / 4</a:t>
          </a:r>
          <a:endParaRPr lang="ko-KR" altLang="en-US" sz="800"/>
        </a:p>
      </dgm:t>
    </dgm:pt>
    <dgm:pt modelId="{408DC874-7C93-41F9-8114-585F456BD1B7}" type="parTrans" cxnId="{30F407F4-27DE-4D04-A216-5CA2684C89DB}">
      <dgm:prSet/>
      <dgm:spPr/>
      <dgm:t>
        <a:bodyPr/>
        <a:lstStyle/>
        <a:p>
          <a:pPr latinLnBrk="1"/>
          <a:endParaRPr lang="ko-KR" altLang="en-US" sz="800"/>
        </a:p>
      </dgm:t>
    </dgm:pt>
    <dgm:pt modelId="{B8CDE1AB-7325-4AEB-8197-294974F41195}" type="sibTrans" cxnId="{30F407F4-27DE-4D04-A216-5CA2684C89DB}">
      <dgm:prSet/>
      <dgm:spPr/>
      <dgm:t>
        <a:bodyPr/>
        <a:lstStyle/>
        <a:p>
          <a:pPr latinLnBrk="1"/>
          <a:endParaRPr lang="ko-KR" altLang="en-US" sz="800"/>
        </a:p>
      </dgm:t>
    </dgm:pt>
    <dgm:pt modelId="{72422F0A-0D1F-47E1-99DD-467AABC000DD}">
      <dgm:prSet phldrT="[텍스트]" custT="1"/>
      <dgm:spPr/>
      <dgm:t>
        <a:bodyPr/>
        <a:lstStyle/>
        <a:p>
          <a:pPr latinLnBrk="1"/>
          <a:r>
            <a:rPr lang="en-US" altLang="ko-KR" sz="800"/>
            <a:t>icmp / 5</a:t>
          </a:r>
          <a:endParaRPr lang="ko-KR" altLang="en-US" sz="800"/>
        </a:p>
      </dgm:t>
    </dgm:pt>
    <dgm:pt modelId="{2FA7094D-DFF4-4892-8FF7-F2D61F718BD5}" type="parTrans" cxnId="{002A3778-4108-49DA-B356-14183B30AC11}">
      <dgm:prSet/>
      <dgm:spPr/>
      <dgm:t>
        <a:bodyPr/>
        <a:lstStyle/>
        <a:p>
          <a:pPr latinLnBrk="1"/>
          <a:endParaRPr lang="ko-KR" altLang="en-US" sz="800"/>
        </a:p>
      </dgm:t>
    </dgm:pt>
    <dgm:pt modelId="{B5662629-D562-49C0-AE58-734306D1AF67}" type="sibTrans" cxnId="{002A3778-4108-49DA-B356-14183B30AC11}">
      <dgm:prSet/>
      <dgm:spPr/>
      <dgm:t>
        <a:bodyPr/>
        <a:lstStyle/>
        <a:p>
          <a:pPr latinLnBrk="1"/>
          <a:endParaRPr lang="ko-KR" altLang="en-US" sz="800"/>
        </a:p>
      </dgm:t>
    </dgm:pt>
    <dgm:pt modelId="{268950B9-2953-4C04-8156-A14D9DDC3266}">
      <dgm:prSet phldrT="[텍스트]" custT="1"/>
      <dgm:spPr/>
      <dgm:t>
        <a:bodyPr/>
        <a:lstStyle/>
        <a:p>
          <a:pPr latinLnBrk="1"/>
          <a:r>
            <a:rPr lang="en-US" altLang="ko-KR" sz="800"/>
            <a:t>tcp / 6</a:t>
          </a:r>
          <a:endParaRPr lang="ko-KR" altLang="en-US" sz="800"/>
        </a:p>
      </dgm:t>
    </dgm:pt>
    <dgm:pt modelId="{9D0F3154-C4EB-4F93-9ED7-178942519778}" type="parTrans" cxnId="{95F8379B-6D28-4A4C-8D32-2707936B0C05}">
      <dgm:prSet/>
      <dgm:spPr/>
      <dgm:t>
        <a:bodyPr/>
        <a:lstStyle/>
        <a:p>
          <a:pPr latinLnBrk="1"/>
          <a:endParaRPr lang="ko-KR" altLang="en-US" sz="800"/>
        </a:p>
      </dgm:t>
    </dgm:pt>
    <dgm:pt modelId="{8ABDACE4-363E-4E6A-8BDF-559CCF0F57A5}" type="sibTrans" cxnId="{95F8379B-6D28-4A4C-8D32-2707936B0C05}">
      <dgm:prSet/>
      <dgm:spPr/>
      <dgm:t>
        <a:bodyPr/>
        <a:lstStyle/>
        <a:p>
          <a:pPr latinLnBrk="1"/>
          <a:endParaRPr lang="ko-KR" altLang="en-US" sz="800"/>
        </a:p>
      </dgm:t>
    </dgm:pt>
    <dgm:pt modelId="{F65FFC30-4883-49F8-8C23-104F6EC8BFA1}">
      <dgm:prSet phldrT="[텍스트]" custT="1"/>
      <dgm:spPr/>
      <dgm:t>
        <a:bodyPr/>
        <a:lstStyle/>
        <a:p>
          <a:pPr latinLnBrk="1"/>
          <a:r>
            <a:rPr lang="en-US" altLang="ko-KR" sz="800"/>
            <a:t>udp / 7</a:t>
          </a:r>
          <a:endParaRPr lang="ko-KR" altLang="en-US" sz="800"/>
        </a:p>
      </dgm:t>
    </dgm:pt>
    <dgm:pt modelId="{4B5D6205-785C-43A2-8FFA-6B2D81A0E525}" type="parTrans" cxnId="{138EC6B2-EB77-4DC4-929E-609F8BB98B9C}">
      <dgm:prSet/>
      <dgm:spPr/>
      <dgm:t>
        <a:bodyPr/>
        <a:lstStyle/>
        <a:p>
          <a:pPr latinLnBrk="1"/>
          <a:endParaRPr lang="ko-KR" altLang="en-US" sz="800"/>
        </a:p>
      </dgm:t>
    </dgm:pt>
    <dgm:pt modelId="{84F43197-0E4C-493F-B571-DE900B825F53}" type="sibTrans" cxnId="{138EC6B2-EB77-4DC4-929E-609F8BB98B9C}">
      <dgm:prSet/>
      <dgm:spPr/>
      <dgm:t>
        <a:bodyPr/>
        <a:lstStyle/>
        <a:p>
          <a:pPr latinLnBrk="1"/>
          <a:endParaRPr lang="ko-KR" altLang="en-US" sz="800"/>
        </a:p>
      </dgm:t>
    </dgm:pt>
    <dgm:pt modelId="{6738B9E2-451A-43B2-826B-D63D93E6373D}">
      <dgm:prSet phldrT="[텍스트]" custT="1"/>
      <dgm:spPr/>
      <dgm:t>
        <a:bodyPr/>
        <a:lstStyle/>
        <a:p>
          <a:pPr latinLnBrk="1"/>
          <a:r>
            <a:rPr lang="en-US" altLang="ko-KR" sz="800"/>
            <a:t>snmp / 11</a:t>
          </a:r>
          <a:endParaRPr lang="ko-KR" altLang="en-US" sz="800"/>
        </a:p>
      </dgm:t>
    </dgm:pt>
    <dgm:pt modelId="{4C1D877B-027E-430E-BFED-02497179FFCE}" type="parTrans" cxnId="{F05D1B30-18AA-4B5D-8F7F-3843DB3FEB3C}">
      <dgm:prSet/>
      <dgm:spPr/>
      <dgm:t>
        <a:bodyPr/>
        <a:lstStyle/>
        <a:p>
          <a:pPr latinLnBrk="1"/>
          <a:endParaRPr lang="ko-KR" altLang="en-US" sz="800"/>
        </a:p>
      </dgm:t>
    </dgm:pt>
    <dgm:pt modelId="{DDA56055-5AA8-4E94-B155-A444AE686ABD}" type="sibTrans" cxnId="{F05D1B30-18AA-4B5D-8F7F-3843DB3FEB3C}">
      <dgm:prSet/>
      <dgm:spPr/>
      <dgm:t>
        <a:bodyPr/>
        <a:lstStyle/>
        <a:p>
          <a:pPr latinLnBrk="1"/>
          <a:endParaRPr lang="ko-KR" altLang="en-US" sz="800"/>
        </a:p>
      </dgm:t>
    </dgm:pt>
    <dgm:pt modelId="{6CE98C23-E77A-4CE7-A64B-6AA3CFC6B704}" type="pres">
      <dgm:prSet presAssocID="{94FF45F9-15F5-478A-A0EC-88A34D7A52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A04B77-E7FD-43F0-B9A7-B759318C2F6C}" type="pres">
      <dgm:prSet presAssocID="{94FF45F9-15F5-478A-A0EC-88A34D7A5218}" presName="hierFlow" presStyleCnt="0"/>
      <dgm:spPr/>
    </dgm:pt>
    <dgm:pt modelId="{F4D57F15-3A30-4C64-A13E-7DABEE23CBEE}" type="pres">
      <dgm:prSet presAssocID="{94FF45F9-15F5-478A-A0EC-88A34D7A52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34B77A2-9F17-40E7-AEE5-836193EDB96A}" type="pres">
      <dgm:prSet presAssocID="{CD7E7D3A-44A6-49AC-BB64-84A8E85CAB0D}" presName="Name14" presStyleCnt="0"/>
      <dgm:spPr/>
    </dgm:pt>
    <dgm:pt modelId="{40797EF6-7BD3-41CC-AA9B-4184F809966A}" type="pres">
      <dgm:prSet presAssocID="{CD7E7D3A-44A6-49AC-BB64-84A8E85CAB0D}" presName="level1Shape" presStyleLbl="node0" presStyleIdx="0" presStyleCnt="1" custScaleY="36278">
        <dgm:presLayoutVars>
          <dgm:chPref val="3"/>
        </dgm:presLayoutVars>
      </dgm:prSet>
      <dgm:spPr/>
    </dgm:pt>
    <dgm:pt modelId="{F801A53B-1C43-4994-8233-E9619ECCE968}" type="pres">
      <dgm:prSet presAssocID="{CD7E7D3A-44A6-49AC-BB64-84A8E85CAB0D}" presName="hierChild2" presStyleCnt="0"/>
      <dgm:spPr/>
    </dgm:pt>
    <dgm:pt modelId="{0589A63A-A3F2-4AC6-9D04-BD2D842A27A5}" type="pres">
      <dgm:prSet presAssocID="{E63AFD1C-732D-4DDD-B7D5-2FC1DEF73917}" presName="Name19" presStyleLbl="parChTrans1D2" presStyleIdx="0" presStyleCnt="3"/>
      <dgm:spPr/>
    </dgm:pt>
    <dgm:pt modelId="{3F4D3E35-9C83-4FC6-946F-C221F9351254}" type="pres">
      <dgm:prSet presAssocID="{0140C913-13FF-48D6-A65B-9EA285F635BA}" presName="Name21" presStyleCnt="0"/>
      <dgm:spPr/>
    </dgm:pt>
    <dgm:pt modelId="{668FFFCC-5934-49B7-82EC-28C49E554E2D}" type="pres">
      <dgm:prSet presAssocID="{0140C913-13FF-48D6-A65B-9EA285F635BA}" presName="level2Shape" presStyleLbl="node2" presStyleIdx="0" presStyleCnt="3" custScaleY="34134"/>
      <dgm:spPr/>
    </dgm:pt>
    <dgm:pt modelId="{13126DB8-06DF-433F-A080-2EE0C8D28F6F}" type="pres">
      <dgm:prSet presAssocID="{0140C913-13FF-48D6-A65B-9EA285F635BA}" presName="hierChild3" presStyleCnt="0"/>
      <dgm:spPr/>
    </dgm:pt>
    <dgm:pt modelId="{C649E9A7-CFD2-4C49-8E73-056D39E1516E}" type="pres">
      <dgm:prSet presAssocID="{929F3563-9196-4D00-98BE-5A7D0208DD38}" presName="Name19" presStyleLbl="parChTrans1D2" presStyleIdx="1" presStyleCnt="3"/>
      <dgm:spPr/>
    </dgm:pt>
    <dgm:pt modelId="{DB86876B-8477-4EA5-A4A8-EFA9945F2CCA}" type="pres">
      <dgm:prSet presAssocID="{E8BEE0D5-A617-4FD8-ABF5-1998BB66CFD3}" presName="Name21" presStyleCnt="0"/>
      <dgm:spPr/>
    </dgm:pt>
    <dgm:pt modelId="{834BB4C1-E9FF-4260-B1BF-3881F705D6DF}" type="pres">
      <dgm:prSet presAssocID="{E8BEE0D5-A617-4FD8-ABF5-1998BB66CFD3}" presName="level2Shape" presStyleLbl="node2" presStyleIdx="1" presStyleCnt="3" custScaleY="34134"/>
      <dgm:spPr/>
    </dgm:pt>
    <dgm:pt modelId="{505D01C3-B3A6-4A4C-A6CE-389A18A4900C}" type="pres">
      <dgm:prSet presAssocID="{E8BEE0D5-A617-4FD8-ABF5-1998BB66CFD3}" presName="hierChild3" presStyleCnt="0"/>
      <dgm:spPr/>
    </dgm:pt>
    <dgm:pt modelId="{A8CAD384-8797-421B-99C3-6A882B1C8232}" type="pres">
      <dgm:prSet presAssocID="{9A2D2CF2-236D-4A48-BDC7-D3F0233A51DF}" presName="Name19" presStyleLbl="parChTrans1D3" presStyleIdx="0" presStyleCnt="1"/>
      <dgm:spPr/>
    </dgm:pt>
    <dgm:pt modelId="{A79AF57C-2042-46A4-8A24-1316742CD361}" type="pres">
      <dgm:prSet presAssocID="{5EA6ACAB-DC7E-4813-89E7-93FCD5503413}" presName="Name21" presStyleCnt="0"/>
      <dgm:spPr/>
    </dgm:pt>
    <dgm:pt modelId="{77F64DF7-F46B-43B5-B8A3-A0168073FF31}" type="pres">
      <dgm:prSet presAssocID="{5EA6ACAB-DC7E-4813-89E7-93FCD5503413}" presName="level2Shape" presStyleLbl="node3" presStyleIdx="0" presStyleCnt="1" custScaleY="34134" custLinFactNeighborY="-6117"/>
      <dgm:spPr/>
    </dgm:pt>
    <dgm:pt modelId="{3A41CD01-ABF6-46C5-8225-8609DD0A362B}" type="pres">
      <dgm:prSet presAssocID="{5EA6ACAB-DC7E-4813-89E7-93FCD5503413}" presName="hierChild3" presStyleCnt="0"/>
      <dgm:spPr/>
    </dgm:pt>
    <dgm:pt modelId="{7227E5A7-36E5-4E5B-800C-9503A76B6EE3}" type="pres">
      <dgm:prSet presAssocID="{20BA57D4-3376-49E0-AA8B-1A997BF955DE}" presName="Name19" presStyleLbl="parChTrans1D4" presStyleIdx="0" presStyleCnt="14"/>
      <dgm:spPr/>
    </dgm:pt>
    <dgm:pt modelId="{036F801F-737F-4A55-918A-C2E2858DA3AD}" type="pres">
      <dgm:prSet presAssocID="{ADC578C1-01A0-4C86-AA4A-34FB46576B61}" presName="Name21" presStyleCnt="0"/>
      <dgm:spPr/>
    </dgm:pt>
    <dgm:pt modelId="{65F81CE2-9E14-4FF9-824E-4E4C5FEAD7FE}" type="pres">
      <dgm:prSet presAssocID="{ADC578C1-01A0-4C86-AA4A-34FB46576B61}" presName="level2Shape" presStyleLbl="node4" presStyleIdx="0" presStyleCnt="14" custScaleY="34134" custLinFactNeighborY="-7136"/>
      <dgm:spPr/>
    </dgm:pt>
    <dgm:pt modelId="{CD8642B6-B238-4C88-8301-03165C4D0CED}" type="pres">
      <dgm:prSet presAssocID="{ADC578C1-01A0-4C86-AA4A-34FB46576B61}" presName="hierChild3" presStyleCnt="0"/>
      <dgm:spPr/>
    </dgm:pt>
    <dgm:pt modelId="{86006B4C-7AE8-4A4A-98EC-1CD273487155}" type="pres">
      <dgm:prSet presAssocID="{6408699B-F42B-4F13-9F30-8609682BC367}" presName="Name19" presStyleLbl="parChTrans1D4" presStyleIdx="1" presStyleCnt="14"/>
      <dgm:spPr/>
    </dgm:pt>
    <dgm:pt modelId="{9532CFF0-AA63-41BA-B4BD-DBAAD7CF4F78}" type="pres">
      <dgm:prSet presAssocID="{9738D085-A6A8-4496-8171-6AF9866AC806}" presName="Name21" presStyleCnt="0"/>
      <dgm:spPr/>
    </dgm:pt>
    <dgm:pt modelId="{521D6B14-56E6-4064-9558-4C89F31455F7}" type="pres">
      <dgm:prSet presAssocID="{9738D085-A6A8-4496-8171-6AF9866AC806}" presName="level2Shape" presStyleLbl="node4" presStyleIdx="1" presStyleCnt="14" custScaleY="34134" custLinFactNeighborY="-10898"/>
      <dgm:spPr/>
    </dgm:pt>
    <dgm:pt modelId="{A639A3E3-4C6F-4B09-9761-54F9D6833DB4}" type="pres">
      <dgm:prSet presAssocID="{9738D085-A6A8-4496-8171-6AF9866AC806}" presName="hierChild3" presStyleCnt="0"/>
      <dgm:spPr/>
    </dgm:pt>
    <dgm:pt modelId="{299643E4-C9BA-49B9-BB68-1D51F645D4FA}" type="pres">
      <dgm:prSet presAssocID="{32623915-F41E-45B9-A7A8-B727E91245F8}" presName="Name19" presStyleLbl="parChTrans1D4" presStyleIdx="2" presStyleCnt="14"/>
      <dgm:spPr/>
    </dgm:pt>
    <dgm:pt modelId="{A05DBCC6-D8DD-4822-B7F0-6693EC30D01F}" type="pres">
      <dgm:prSet presAssocID="{C2A2EF54-1EB9-49AE-AF5C-EF5CB2731BA9}" presName="Name21" presStyleCnt="0"/>
      <dgm:spPr/>
    </dgm:pt>
    <dgm:pt modelId="{EEA9A3B3-C61F-4751-B6B3-1CF318DB1319}" type="pres">
      <dgm:prSet presAssocID="{C2A2EF54-1EB9-49AE-AF5C-EF5CB2731BA9}" presName="level2Shape" presStyleLbl="node4" presStyleIdx="2" presStyleCnt="14" custScaleY="34134"/>
      <dgm:spPr/>
    </dgm:pt>
    <dgm:pt modelId="{514799EB-AE4E-4DBF-AFA6-A514CFC502AA}" type="pres">
      <dgm:prSet presAssocID="{C2A2EF54-1EB9-49AE-AF5C-EF5CB2731BA9}" presName="hierChild3" presStyleCnt="0"/>
      <dgm:spPr/>
    </dgm:pt>
    <dgm:pt modelId="{63C0A1EC-A5C6-4E6D-8D2C-E576274BB8A2}" type="pres">
      <dgm:prSet presAssocID="{4BAC4585-31A9-454D-99B0-4941B51EBD2A}" presName="Name19" presStyleLbl="parChTrans1D4" presStyleIdx="3" presStyleCnt="14"/>
      <dgm:spPr/>
    </dgm:pt>
    <dgm:pt modelId="{95D51ACB-A162-4A7A-A38C-EA92C62CE078}" type="pres">
      <dgm:prSet presAssocID="{D91D1A4B-A4BE-4A5C-A294-E71B739F58B4}" presName="Name21" presStyleCnt="0"/>
      <dgm:spPr/>
    </dgm:pt>
    <dgm:pt modelId="{BED5E154-7204-450B-ADEF-29959BE0D87D}" type="pres">
      <dgm:prSet presAssocID="{D91D1A4B-A4BE-4A5C-A294-E71B739F58B4}" presName="level2Shape" presStyleLbl="node4" presStyleIdx="3" presStyleCnt="14" custScaleY="34134"/>
      <dgm:spPr/>
    </dgm:pt>
    <dgm:pt modelId="{3FCA8D25-D023-4096-9E8C-C27B38724B45}" type="pres">
      <dgm:prSet presAssocID="{D91D1A4B-A4BE-4A5C-A294-E71B739F58B4}" presName="hierChild3" presStyleCnt="0"/>
      <dgm:spPr/>
    </dgm:pt>
    <dgm:pt modelId="{9CECD2E2-0655-458F-ADB1-A65A5CA974E0}" type="pres">
      <dgm:prSet presAssocID="{D0B01A0F-37D3-46CD-991D-0A84F9421E7F}" presName="Name19" presStyleLbl="parChTrans1D4" presStyleIdx="4" presStyleCnt="14"/>
      <dgm:spPr/>
    </dgm:pt>
    <dgm:pt modelId="{620F43C9-A461-41BC-A2F2-28B4EAE612F8}" type="pres">
      <dgm:prSet presAssocID="{7C223780-CA93-4A94-AC72-FFE27927E5C8}" presName="Name21" presStyleCnt="0"/>
      <dgm:spPr/>
    </dgm:pt>
    <dgm:pt modelId="{EDBBC500-2690-4E55-B4DD-AE467F2DF6C0}" type="pres">
      <dgm:prSet presAssocID="{7C223780-CA93-4A94-AC72-FFE27927E5C8}" presName="level2Shape" presStyleLbl="node4" presStyleIdx="4" presStyleCnt="14" custScaleY="35046"/>
      <dgm:spPr/>
    </dgm:pt>
    <dgm:pt modelId="{CEF888C0-414E-484E-B604-21B1B7FD893D}" type="pres">
      <dgm:prSet presAssocID="{7C223780-CA93-4A94-AC72-FFE27927E5C8}" presName="hierChild3" presStyleCnt="0"/>
      <dgm:spPr/>
    </dgm:pt>
    <dgm:pt modelId="{2692B92D-12DC-4C3D-A916-1D3219A0CF6D}" type="pres">
      <dgm:prSet presAssocID="{A08B0ED6-8C5C-4477-839E-BA5F06974C77}" presName="Name19" presStyleLbl="parChTrans1D4" presStyleIdx="5" presStyleCnt="14"/>
      <dgm:spPr/>
    </dgm:pt>
    <dgm:pt modelId="{42ADB88F-E348-4661-A247-55E554BF968D}" type="pres">
      <dgm:prSet presAssocID="{9A09909E-EF1A-45C7-B23D-90AB5636C04C}" presName="Name21" presStyleCnt="0"/>
      <dgm:spPr/>
    </dgm:pt>
    <dgm:pt modelId="{CA095205-6383-45E8-8B9D-43040AA35754}" type="pres">
      <dgm:prSet presAssocID="{9A09909E-EF1A-45C7-B23D-90AB5636C04C}" presName="level2Shape" presStyleLbl="node4" presStyleIdx="5" presStyleCnt="14" custScaleY="35046"/>
      <dgm:spPr/>
    </dgm:pt>
    <dgm:pt modelId="{0EA32513-3D52-45AC-AE72-0274AC4F4A90}" type="pres">
      <dgm:prSet presAssocID="{9A09909E-EF1A-45C7-B23D-90AB5636C04C}" presName="hierChild3" presStyleCnt="0"/>
      <dgm:spPr/>
    </dgm:pt>
    <dgm:pt modelId="{FEF7A9F7-DC19-40CA-B67A-D54E2BA7886A}" type="pres">
      <dgm:prSet presAssocID="{85331CCC-1B59-4FA4-BCAD-5FAD9DCFFF2E}" presName="Name19" presStyleLbl="parChTrans1D4" presStyleIdx="6" presStyleCnt="14"/>
      <dgm:spPr/>
    </dgm:pt>
    <dgm:pt modelId="{1E9DCEB2-5937-4B5C-A8EA-22B1CC353A2F}" type="pres">
      <dgm:prSet presAssocID="{0DEFDF84-49C8-4F36-B034-0A5CC7B0EE03}" presName="Name21" presStyleCnt="0"/>
      <dgm:spPr/>
    </dgm:pt>
    <dgm:pt modelId="{919B05FB-C40E-4614-A2CE-59CD8D798943}" type="pres">
      <dgm:prSet presAssocID="{0DEFDF84-49C8-4F36-B034-0A5CC7B0EE03}" presName="level2Shape" presStyleLbl="node4" presStyleIdx="6" presStyleCnt="14" custScaleY="35046"/>
      <dgm:spPr/>
    </dgm:pt>
    <dgm:pt modelId="{0D3A66CC-836B-4896-A994-71530BB9A763}" type="pres">
      <dgm:prSet presAssocID="{0DEFDF84-49C8-4F36-B034-0A5CC7B0EE03}" presName="hierChild3" presStyleCnt="0"/>
      <dgm:spPr/>
    </dgm:pt>
    <dgm:pt modelId="{24CF8BBD-5D7D-4E3B-8EFB-A587ED5C4273}" type="pres">
      <dgm:prSet presAssocID="{408DC874-7C93-41F9-8114-585F456BD1B7}" presName="Name19" presStyleLbl="parChTrans1D4" presStyleIdx="7" presStyleCnt="14"/>
      <dgm:spPr/>
    </dgm:pt>
    <dgm:pt modelId="{35F17009-4313-4E88-B6E4-651117F7455B}" type="pres">
      <dgm:prSet presAssocID="{40D8757E-88D2-40B0-8937-7C3C72043EEA}" presName="Name21" presStyleCnt="0"/>
      <dgm:spPr/>
    </dgm:pt>
    <dgm:pt modelId="{AD2698FD-EBE0-43B7-99B6-584D61FC3D09}" type="pres">
      <dgm:prSet presAssocID="{40D8757E-88D2-40B0-8937-7C3C72043EEA}" presName="level2Shape" presStyleLbl="node4" presStyleIdx="7" presStyleCnt="14" custScaleY="35046"/>
      <dgm:spPr/>
    </dgm:pt>
    <dgm:pt modelId="{A2D0DB85-4209-40CE-84A8-9DAF5AD8686C}" type="pres">
      <dgm:prSet presAssocID="{40D8757E-88D2-40B0-8937-7C3C72043EEA}" presName="hierChild3" presStyleCnt="0"/>
      <dgm:spPr/>
    </dgm:pt>
    <dgm:pt modelId="{5DE8BF0E-EDED-4C28-8336-A27CDB084B89}" type="pres">
      <dgm:prSet presAssocID="{2FA7094D-DFF4-4892-8FF7-F2D61F718BD5}" presName="Name19" presStyleLbl="parChTrans1D4" presStyleIdx="8" presStyleCnt="14"/>
      <dgm:spPr/>
    </dgm:pt>
    <dgm:pt modelId="{DFF6A458-E349-43C1-AF6B-10335A1E8501}" type="pres">
      <dgm:prSet presAssocID="{72422F0A-0D1F-47E1-99DD-467AABC000DD}" presName="Name21" presStyleCnt="0"/>
      <dgm:spPr/>
    </dgm:pt>
    <dgm:pt modelId="{8D3FAF42-26F0-4601-A123-0E53872F5513}" type="pres">
      <dgm:prSet presAssocID="{72422F0A-0D1F-47E1-99DD-467AABC000DD}" presName="level2Shape" presStyleLbl="node4" presStyleIdx="8" presStyleCnt="14" custScaleY="37274"/>
      <dgm:spPr/>
    </dgm:pt>
    <dgm:pt modelId="{61CD1B31-0DDC-406B-8C09-7790CF42842D}" type="pres">
      <dgm:prSet presAssocID="{72422F0A-0D1F-47E1-99DD-467AABC000DD}" presName="hierChild3" presStyleCnt="0"/>
      <dgm:spPr/>
    </dgm:pt>
    <dgm:pt modelId="{43C1020C-A9E8-4426-8E99-4AAABC0E96B6}" type="pres">
      <dgm:prSet presAssocID="{9D0F3154-C4EB-4F93-9ED7-178942519778}" presName="Name19" presStyleLbl="parChTrans1D4" presStyleIdx="9" presStyleCnt="14"/>
      <dgm:spPr/>
    </dgm:pt>
    <dgm:pt modelId="{9E0FB092-4F52-42ED-A6B6-B83D20B7C6BD}" type="pres">
      <dgm:prSet presAssocID="{268950B9-2953-4C04-8156-A14D9DDC3266}" presName="Name21" presStyleCnt="0"/>
      <dgm:spPr/>
    </dgm:pt>
    <dgm:pt modelId="{72996B35-7DAD-4224-9C44-59CB04FFEA25}" type="pres">
      <dgm:prSet presAssocID="{268950B9-2953-4C04-8156-A14D9DDC3266}" presName="level2Shape" presStyleLbl="node4" presStyleIdx="9" presStyleCnt="14" custScaleY="37274"/>
      <dgm:spPr/>
    </dgm:pt>
    <dgm:pt modelId="{9BFB6C5C-17D2-40AF-9652-3996C8DE52CF}" type="pres">
      <dgm:prSet presAssocID="{268950B9-2953-4C04-8156-A14D9DDC3266}" presName="hierChild3" presStyleCnt="0"/>
      <dgm:spPr/>
    </dgm:pt>
    <dgm:pt modelId="{9C5D66B2-C1D4-462B-816D-AADCC902DD3D}" type="pres">
      <dgm:prSet presAssocID="{4B5D6205-785C-43A2-8FFA-6B2D81A0E525}" presName="Name19" presStyleLbl="parChTrans1D4" presStyleIdx="10" presStyleCnt="14"/>
      <dgm:spPr/>
    </dgm:pt>
    <dgm:pt modelId="{0F4812A0-EA90-4E51-9B8A-1ACA14C01243}" type="pres">
      <dgm:prSet presAssocID="{F65FFC30-4883-49F8-8C23-104F6EC8BFA1}" presName="Name21" presStyleCnt="0"/>
      <dgm:spPr/>
    </dgm:pt>
    <dgm:pt modelId="{D2D4C4B1-B619-457E-B262-F2684A3498AD}" type="pres">
      <dgm:prSet presAssocID="{F65FFC30-4883-49F8-8C23-104F6EC8BFA1}" presName="level2Shape" presStyleLbl="node4" presStyleIdx="10" presStyleCnt="14" custScaleY="37274"/>
      <dgm:spPr/>
    </dgm:pt>
    <dgm:pt modelId="{1F07773D-3685-45F3-8A68-CA3FB7B3A4AC}" type="pres">
      <dgm:prSet presAssocID="{F65FFC30-4883-49F8-8C23-104F6EC8BFA1}" presName="hierChild3" presStyleCnt="0"/>
      <dgm:spPr/>
    </dgm:pt>
    <dgm:pt modelId="{8F67CA8E-CB83-4EFF-A17E-1D2514CAF192}" type="pres">
      <dgm:prSet presAssocID="{4C1D877B-027E-430E-BFED-02497179FFCE}" presName="Name19" presStyleLbl="parChTrans1D4" presStyleIdx="11" presStyleCnt="14"/>
      <dgm:spPr/>
    </dgm:pt>
    <dgm:pt modelId="{F6F3290B-F5E6-40CC-8CB0-5C70A314E6D2}" type="pres">
      <dgm:prSet presAssocID="{6738B9E2-451A-43B2-826B-D63D93E6373D}" presName="Name21" presStyleCnt="0"/>
      <dgm:spPr/>
    </dgm:pt>
    <dgm:pt modelId="{F56A5A54-26D9-48D1-A6DB-2217A80DEE47}" type="pres">
      <dgm:prSet presAssocID="{6738B9E2-451A-43B2-826B-D63D93E6373D}" presName="level2Shape" presStyleLbl="node4" presStyleIdx="11" presStyleCnt="14" custScaleY="37274"/>
      <dgm:spPr/>
    </dgm:pt>
    <dgm:pt modelId="{898510C9-AA53-4577-B586-ECD7E692BE46}" type="pres">
      <dgm:prSet presAssocID="{6738B9E2-451A-43B2-826B-D63D93E6373D}" presName="hierChild3" presStyleCnt="0"/>
      <dgm:spPr/>
    </dgm:pt>
    <dgm:pt modelId="{3A120BBF-4973-4A5F-BC62-744E16BC264A}" type="pres">
      <dgm:prSet presAssocID="{831C4BFC-E8FF-4E54-9972-A0B26C1B849E}" presName="Name19" presStyleLbl="parChTrans1D4" presStyleIdx="12" presStyleCnt="14"/>
      <dgm:spPr/>
    </dgm:pt>
    <dgm:pt modelId="{AD630210-647E-431C-8CF0-BC679417CEC3}" type="pres">
      <dgm:prSet presAssocID="{A53B40EF-7717-49D7-B31F-8D73B7546B34}" presName="Name21" presStyleCnt="0"/>
      <dgm:spPr/>
    </dgm:pt>
    <dgm:pt modelId="{A9DD8163-16AE-49A3-ADC2-B6CE506E10DF}" type="pres">
      <dgm:prSet presAssocID="{A53B40EF-7717-49D7-B31F-8D73B7546B34}" presName="level2Shape" presStyleLbl="node4" presStyleIdx="12" presStyleCnt="14" custScaleY="34134"/>
      <dgm:spPr/>
    </dgm:pt>
    <dgm:pt modelId="{FB2F3855-BAD9-4988-A77B-A6976B3246D9}" type="pres">
      <dgm:prSet presAssocID="{A53B40EF-7717-49D7-B31F-8D73B7546B34}" presName="hierChild3" presStyleCnt="0"/>
      <dgm:spPr/>
    </dgm:pt>
    <dgm:pt modelId="{0056C3D6-1632-4D8F-AD75-C8E7F20972E1}" type="pres">
      <dgm:prSet presAssocID="{516A125C-5604-4B99-9A06-D3440002BAAC}" presName="Name19" presStyleLbl="parChTrans1D4" presStyleIdx="13" presStyleCnt="14"/>
      <dgm:spPr/>
    </dgm:pt>
    <dgm:pt modelId="{04AC4481-BA9B-4B8F-A954-BAC6486EF746}" type="pres">
      <dgm:prSet presAssocID="{15C0FCF5-4099-4498-99CF-9C086A924BB5}" presName="Name21" presStyleCnt="0"/>
      <dgm:spPr/>
    </dgm:pt>
    <dgm:pt modelId="{00E70592-E2B0-44F4-8385-60050C4BF6E3}" type="pres">
      <dgm:prSet presAssocID="{15C0FCF5-4099-4498-99CF-9C086A924BB5}" presName="level2Shape" presStyleLbl="node4" presStyleIdx="13" presStyleCnt="14" custScaleY="34134"/>
      <dgm:spPr/>
    </dgm:pt>
    <dgm:pt modelId="{1BBA9C82-E365-4615-B4A5-01A645D1C417}" type="pres">
      <dgm:prSet presAssocID="{15C0FCF5-4099-4498-99CF-9C086A924BB5}" presName="hierChild3" presStyleCnt="0"/>
      <dgm:spPr/>
    </dgm:pt>
    <dgm:pt modelId="{D5482CBC-6125-4E80-ABC0-60AC73315E5C}" type="pres">
      <dgm:prSet presAssocID="{6B3E696C-4391-4605-AD9C-847997E2E7DE}" presName="Name19" presStyleLbl="parChTrans1D2" presStyleIdx="2" presStyleCnt="3"/>
      <dgm:spPr/>
    </dgm:pt>
    <dgm:pt modelId="{1DE74AC7-3E2A-490B-B9FD-C7A4326A4A3E}" type="pres">
      <dgm:prSet presAssocID="{626D57E9-DF19-49A7-9BD9-B5FF01447DE9}" presName="Name21" presStyleCnt="0"/>
      <dgm:spPr/>
    </dgm:pt>
    <dgm:pt modelId="{E1E21DD1-0B25-4826-B7EB-06589C2ED461}" type="pres">
      <dgm:prSet presAssocID="{626D57E9-DF19-49A7-9BD9-B5FF01447DE9}" presName="level2Shape" presStyleLbl="node2" presStyleIdx="2" presStyleCnt="3" custScaleY="34134"/>
      <dgm:spPr/>
    </dgm:pt>
    <dgm:pt modelId="{9DD87647-344A-4F09-9B30-5614CA9EF08C}" type="pres">
      <dgm:prSet presAssocID="{626D57E9-DF19-49A7-9BD9-B5FF01447DE9}" presName="hierChild3" presStyleCnt="0"/>
      <dgm:spPr/>
    </dgm:pt>
    <dgm:pt modelId="{E4F717F7-2989-472E-9D73-874486833C67}" type="pres">
      <dgm:prSet presAssocID="{94FF45F9-15F5-478A-A0EC-88A34D7A5218}" presName="bgShapesFlow" presStyleCnt="0"/>
      <dgm:spPr/>
    </dgm:pt>
  </dgm:ptLst>
  <dgm:cxnLst>
    <dgm:cxn modelId="{89760502-42AF-4619-9577-495253FFAA8C}" srcId="{7C223780-CA93-4A94-AC72-FFE27927E5C8}" destId="{0DEFDF84-49C8-4F36-B034-0A5CC7B0EE03}" srcOrd="1" destOrd="0" parTransId="{85331CCC-1B59-4FA4-BCAD-5FAD9DCFFF2E}" sibTransId="{70A1A6EE-5851-4C58-AC2A-FE0E9962F416}"/>
    <dgm:cxn modelId="{0C621104-728A-45C9-96CE-440C33957ABE}" type="presOf" srcId="{A53B40EF-7717-49D7-B31F-8D73B7546B34}" destId="{A9DD8163-16AE-49A3-ADC2-B6CE506E10DF}" srcOrd="0" destOrd="0" presId="urn:microsoft.com/office/officeart/2005/8/layout/hierarchy6"/>
    <dgm:cxn modelId="{069A3F05-27CE-4DB4-8928-20117979C740}" srcId="{CD7E7D3A-44A6-49AC-BB64-84A8E85CAB0D}" destId="{0140C913-13FF-48D6-A65B-9EA285F635BA}" srcOrd="0" destOrd="0" parTransId="{E63AFD1C-732D-4DDD-B7D5-2FC1DEF73917}" sibTransId="{093FD765-F64B-47FE-93A6-E09B8ABC2A47}"/>
    <dgm:cxn modelId="{DF0B1C1F-A475-4A16-A090-AF41CC2335FC}" srcId="{ADC578C1-01A0-4C86-AA4A-34FB46576B61}" destId="{9738D085-A6A8-4496-8171-6AF9866AC806}" srcOrd="0" destOrd="0" parTransId="{6408699B-F42B-4F13-9F30-8609682BC367}" sibTransId="{B0E8A9B8-E2D6-4CBA-AE07-7125E2E4AA5A}"/>
    <dgm:cxn modelId="{21718220-21AA-4EB2-8204-6EDF91B00249}" srcId="{9738D085-A6A8-4496-8171-6AF9866AC806}" destId="{D91D1A4B-A4BE-4A5C-A294-E71B739F58B4}" srcOrd="1" destOrd="0" parTransId="{4BAC4585-31A9-454D-99B0-4941B51EBD2A}" sibTransId="{DA2B13AD-A880-4B16-8183-C0ACB96F7612}"/>
    <dgm:cxn modelId="{4448E723-A83E-42D8-9343-1E089102B6AD}" type="presOf" srcId="{5EA6ACAB-DC7E-4813-89E7-93FCD5503413}" destId="{77F64DF7-F46B-43B5-B8A3-A0168073FF31}" srcOrd="0" destOrd="0" presId="urn:microsoft.com/office/officeart/2005/8/layout/hierarchy6"/>
    <dgm:cxn modelId="{DE228C2C-BDA7-40C3-AA71-C694CB287792}" type="presOf" srcId="{6408699B-F42B-4F13-9F30-8609682BC367}" destId="{86006B4C-7AE8-4A4A-98EC-1CD273487155}" srcOrd="0" destOrd="0" presId="urn:microsoft.com/office/officeart/2005/8/layout/hierarchy6"/>
    <dgm:cxn modelId="{F05D1B30-18AA-4B5D-8F7F-3843DB3FEB3C}" srcId="{7C223780-CA93-4A94-AC72-FFE27927E5C8}" destId="{6738B9E2-451A-43B2-826B-D63D93E6373D}" srcOrd="6" destOrd="0" parTransId="{4C1D877B-027E-430E-BFED-02497179FFCE}" sibTransId="{DDA56055-5AA8-4E94-B155-A444AE686ABD}"/>
    <dgm:cxn modelId="{C301DE30-9AEC-42FF-B14B-73996D68AC2E}" type="presOf" srcId="{ADC578C1-01A0-4C86-AA4A-34FB46576B61}" destId="{65F81CE2-9E14-4FF9-824E-4E4C5FEAD7FE}" srcOrd="0" destOrd="0" presId="urn:microsoft.com/office/officeart/2005/8/layout/hierarchy6"/>
    <dgm:cxn modelId="{2D8EDC32-82C9-4F9B-BFC5-29336DC225FB}" srcId="{E8BEE0D5-A617-4FD8-ABF5-1998BB66CFD3}" destId="{5EA6ACAB-DC7E-4813-89E7-93FCD5503413}" srcOrd="0" destOrd="0" parTransId="{9A2D2CF2-236D-4A48-BDC7-D3F0233A51DF}" sibTransId="{77CB6462-28C5-44AB-ACD1-62246C915F79}"/>
    <dgm:cxn modelId="{0EEF3134-45AF-433A-A021-83D89CEDA285}" type="presOf" srcId="{7C223780-CA93-4A94-AC72-FFE27927E5C8}" destId="{EDBBC500-2690-4E55-B4DD-AE467F2DF6C0}" srcOrd="0" destOrd="0" presId="urn:microsoft.com/office/officeart/2005/8/layout/hierarchy6"/>
    <dgm:cxn modelId="{BD095634-EDAA-4639-A67A-10B230329855}" type="presOf" srcId="{C2A2EF54-1EB9-49AE-AF5C-EF5CB2731BA9}" destId="{EEA9A3B3-C61F-4751-B6B3-1CF318DB1319}" srcOrd="0" destOrd="0" presId="urn:microsoft.com/office/officeart/2005/8/layout/hierarchy6"/>
    <dgm:cxn modelId="{4CDB8E34-6555-49D3-8740-C46F6ECFF4BB}" type="presOf" srcId="{32623915-F41E-45B9-A7A8-B727E91245F8}" destId="{299643E4-C9BA-49B9-BB68-1D51F645D4FA}" srcOrd="0" destOrd="0" presId="urn:microsoft.com/office/officeart/2005/8/layout/hierarchy6"/>
    <dgm:cxn modelId="{50F9093B-F6C4-4B89-B19F-CEE24314DE7D}" srcId="{7C223780-CA93-4A94-AC72-FFE27927E5C8}" destId="{9A09909E-EF1A-45C7-B23D-90AB5636C04C}" srcOrd="0" destOrd="0" parTransId="{A08B0ED6-8C5C-4477-839E-BA5F06974C77}" sibTransId="{683D979D-470B-4515-ADD0-40B5B16436D3}"/>
    <dgm:cxn modelId="{9E3F0E3E-DC10-4BD2-BD2B-5FB7E4B8A0D5}" type="presOf" srcId="{E8BEE0D5-A617-4FD8-ABF5-1998BB66CFD3}" destId="{834BB4C1-E9FF-4260-B1BF-3881F705D6DF}" srcOrd="0" destOrd="0" presId="urn:microsoft.com/office/officeart/2005/8/layout/hierarchy6"/>
    <dgm:cxn modelId="{05689540-DF17-4916-979E-5F72591DD3E0}" srcId="{9738D085-A6A8-4496-8171-6AF9866AC806}" destId="{C2A2EF54-1EB9-49AE-AF5C-EF5CB2731BA9}" srcOrd="0" destOrd="0" parTransId="{32623915-F41E-45B9-A7A8-B727E91245F8}" sibTransId="{3AD12A2E-BE4E-42DE-8B96-FEAF24B2B08A}"/>
    <dgm:cxn modelId="{B38F9D5C-FE64-434D-AD85-B443B145508B}" type="presOf" srcId="{9D0F3154-C4EB-4F93-9ED7-178942519778}" destId="{43C1020C-A9E8-4426-8E99-4AAABC0E96B6}" srcOrd="0" destOrd="0" presId="urn:microsoft.com/office/officeart/2005/8/layout/hierarchy6"/>
    <dgm:cxn modelId="{2D685061-D17D-40AC-87A6-92B601FF1ACC}" srcId="{D91D1A4B-A4BE-4A5C-A294-E71B739F58B4}" destId="{7C223780-CA93-4A94-AC72-FFE27927E5C8}" srcOrd="0" destOrd="0" parTransId="{D0B01A0F-37D3-46CD-991D-0A84F9421E7F}" sibTransId="{EEFD43BF-DFB8-4781-9458-149A2B2C037D}"/>
    <dgm:cxn modelId="{E6CC0B43-FBE6-4118-B31A-1463E9BB90E3}" type="presOf" srcId="{0DEFDF84-49C8-4F36-B034-0A5CC7B0EE03}" destId="{919B05FB-C40E-4614-A2CE-59CD8D798943}" srcOrd="0" destOrd="0" presId="urn:microsoft.com/office/officeart/2005/8/layout/hierarchy6"/>
    <dgm:cxn modelId="{7833D044-FD8B-4413-955F-1D9DA942C0EC}" srcId="{CD7E7D3A-44A6-49AC-BB64-84A8E85CAB0D}" destId="{626D57E9-DF19-49A7-9BD9-B5FF01447DE9}" srcOrd="2" destOrd="0" parTransId="{6B3E696C-4391-4605-AD9C-847997E2E7DE}" sibTransId="{376BEAE8-758B-4430-BAAD-CF1B01314125}"/>
    <dgm:cxn modelId="{49F85267-FDFA-4B86-B94F-9A59D3FEDBE4}" type="presOf" srcId="{4C1D877B-027E-430E-BFED-02497179FFCE}" destId="{8F67CA8E-CB83-4EFF-A17E-1D2514CAF192}" srcOrd="0" destOrd="0" presId="urn:microsoft.com/office/officeart/2005/8/layout/hierarchy6"/>
    <dgm:cxn modelId="{B266F867-879C-42FB-95A4-8AD712B271A8}" srcId="{9738D085-A6A8-4496-8171-6AF9866AC806}" destId="{15C0FCF5-4099-4498-99CF-9C086A924BB5}" srcOrd="3" destOrd="0" parTransId="{516A125C-5604-4B99-9A06-D3440002BAAC}" sibTransId="{2C0F4945-BE96-4E52-B377-06E4A20E54CA}"/>
    <dgm:cxn modelId="{E890E348-1E50-48A5-8353-22AC90E6DFD2}" type="presOf" srcId="{0140C913-13FF-48D6-A65B-9EA285F635BA}" destId="{668FFFCC-5934-49B7-82EC-28C49E554E2D}" srcOrd="0" destOrd="0" presId="urn:microsoft.com/office/officeart/2005/8/layout/hierarchy6"/>
    <dgm:cxn modelId="{2F489049-23C8-48D0-A8D3-A590DA52C06A}" type="presOf" srcId="{4BAC4585-31A9-454D-99B0-4941B51EBD2A}" destId="{63C0A1EC-A5C6-4E6D-8D2C-E576274BB8A2}" srcOrd="0" destOrd="0" presId="urn:microsoft.com/office/officeart/2005/8/layout/hierarchy6"/>
    <dgm:cxn modelId="{71618D4A-C303-40EA-9D16-B78CD8132C68}" type="presOf" srcId="{6738B9E2-451A-43B2-826B-D63D93E6373D}" destId="{F56A5A54-26D9-48D1-A6DB-2217A80DEE47}" srcOrd="0" destOrd="0" presId="urn:microsoft.com/office/officeart/2005/8/layout/hierarchy6"/>
    <dgm:cxn modelId="{56F4044D-E628-484E-8501-E766D3836320}" srcId="{5EA6ACAB-DC7E-4813-89E7-93FCD5503413}" destId="{ADC578C1-01A0-4C86-AA4A-34FB46576B61}" srcOrd="0" destOrd="0" parTransId="{20BA57D4-3376-49E0-AA8B-1A997BF955DE}" sibTransId="{AD7D1438-8C2D-48BF-AC3C-F473948267CD}"/>
    <dgm:cxn modelId="{F2C1C650-B665-434F-9B5D-30900C6AA121}" type="presOf" srcId="{D91D1A4B-A4BE-4A5C-A294-E71B739F58B4}" destId="{BED5E154-7204-450B-ADEF-29959BE0D87D}" srcOrd="0" destOrd="0" presId="urn:microsoft.com/office/officeart/2005/8/layout/hierarchy6"/>
    <dgm:cxn modelId="{AF9A6654-6368-4162-BDEB-67D36E2D480F}" type="presOf" srcId="{2FA7094D-DFF4-4892-8FF7-F2D61F718BD5}" destId="{5DE8BF0E-EDED-4C28-8336-A27CDB084B89}" srcOrd="0" destOrd="0" presId="urn:microsoft.com/office/officeart/2005/8/layout/hierarchy6"/>
    <dgm:cxn modelId="{F0EB2D58-7817-45FA-B0DC-33E07DEA201E}" type="presOf" srcId="{E63AFD1C-732D-4DDD-B7D5-2FC1DEF73917}" destId="{0589A63A-A3F2-4AC6-9D04-BD2D842A27A5}" srcOrd="0" destOrd="0" presId="urn:microsoft.com/office/officeart/2005/8/layout/hierarchy6"/>
    <dgm:cxn modelId="{002A3778-4108-49DA-B356-14183B30AC11}" srcId="{7C223780-CA93-4A94-AC72-FFE27927E5C8}" destId="{72422F0A-0D1F-47E1-99DD-467AABC000DD}" srcOrd="3" destOrd="0" parTransId="{2FA7094D-DFF4-4892-8FF7-F2D61F718BD5}" sibTransId="{B5662629-D562-49C0-AE58-734306D1AF67}"/>
    <dgm:cxn modelId="{88B1665A-9481-4BB2-9270-01B4A535DAFE}" type="presOf" srcId="{85331CCC-1B59-4FA4-BCAD-5FAD9DCFFF2E}" destId="{FEF7A9F7-DC19-40CA-B67A-D54E2BA7886A}" srcOrd="0" destOrd="0" presId="urn:microsoft.com/office/officeart/2005/8/layout/hierarchy6"/>
    <dgm:cxn modelId="{361FD05A-CD1D-4943-A109-96B36F214BA7}" type="presOf" srcId="{929F3563-9196-4D00-98BE-5A7D0208DD38}" destId="{C649E9A7-CFD2-4C49-8E73-056D39E1516E}" srcOrd="0" destOrd="0" presId="urn:microsoft.com/office/officeart/2005/8/layout/hierarchy6"/>
    <dgm:cxn modelId="{7D0E187F-78C9-485F-916A-9A27CFCF1FF1}" type="presOf" srcId="{20BA57D4-3376-49E0-AA8B-1A997BF955DE}" destId="{7227E5A7-36E5-4E5B-800C-9503A76B6EE3}" srcOrd="0" destOrd="0" presId="urn:microsoft.com/office/officeart/2005/8/layout/hierarchy6"/>
    <dgm:cxn modelId="{74715A98-DB83-41F7-A147-7937C9392310}" srcId="{94FF45F9-15F5-478A-A0EC-88A34D7A5218}" destId="{CD7E7D3A-44A6-49AC-BB64-84A8E85CAB0D}" srcOrd="0" destOrd="0" parTransId="{E3BC1601-2E6A-4058-8CB0-1DE30C1217AB}" sibTransId="{8917A529-5B3A-4F2E-8922-B3BED4ACD130}"/>
    <dgm:cxn modelId="{95F8379B-6D28-4A4C-8D32-2707936B0C05}" srcId="{7C223780-CA93-4A94-AC72-FFE27927E5C8}" destId="{268950B9-2953-4C04-8156-A14D9DDC3266}" srcOrd="4" destOrd="0" parTransId="{9D0F3154-C4EB-4F93-9ED7-178942519778}" sibTransId="{8ABDACE4-363E-4E6A-8BDF-559CCF0F57A5}"/>
    <dgm:cxn modelId="{FECAC2A3-A2EC-4859-98EB-60D85440AEB2}" type="presOf" srcId="{4B5D6205-785C-43A2-8FFA-6B2D81A0E525}" destId="{9C5D66B2-C1D4-462B-816D-AADCC902DD3D}" srcOrd="0" destOrd="0" presId="urn:microsoft.com/office/officeart/2005/8/layout/hierarchy6"/>
    <dgm:cxn modelId="{EED36DA6-C4DF-434C-8E47-CE9F51E3023D}" type="presOf" srcId="{516A125C-5604-4B99-9A06-D3440002BAAC}" destId="{0056C3D6-1632-4D8F-AD75-C8E7F20972E1}" srcOrd="0" destOrd="0" presId="urn:microsoft.com/office/officeart/2005/8/layout/hierarchy6"/>
    <dgm:cxn modelId="{83B814A8-0753-4C0B-A8A0-40C5A1BEE34B}" srcId="{9738D085-A6A8-4496-8171-6AF9866AC806}" destId="{A53B40EF-7717-49D7-B31F-8D73B7546B34}" srcOrd="2" destOrd="0" parTransId="{831C4BFC-E8FF-4E54-9972-A0B26C1B849E}" sibTransId="{B4125169-C4AA-4B4E-8CE9-095975A7C91F}"/>
    <dgm:cxn modelId="{AF8628AC-6D7E-450B-A16A-653FEC779954}" type="presOf" srcId="{9A09909E-EF1A-45C7-B23D-90AB5636C04C}" destId="{CA095205-6383-45E8-8B9D-43040AA35754}" srcOrd="0" destOrd="0" presId="urn:microsoft.com/office/officeart/2005/8/layout/hierarchy6"/>
    <dgm:cxn modelId="{A86938AD-85EB-444B-8E6F-6667431F7026}" type="presOf" srcId="{CD7E7D3A-44A6-49AC-BB64-84A8E85CAB0D}" destId="{40797EF6-7BD3-41CC-AA9B-4184F809966A}" srcOrd="0" destOrd="0" presId="urn:microsoft.com/office/officeart/2005/8/layout/hierarchy6"/>
    <dgm:cxn modelId="{138EC6B2-EB77-4DC4-929E-609F8BB98B9C}" srcId="{7C223780-CA93-4A94-AC72-FFE27927E5C8}" destId="{F65FFC30-4883-49F8-8C23-104F6EC8BFA1}" srcOrd="5" destOrd="0" parTransId="{4B5D6205-785C-43A2-8FFA-6B2D81A0E525}" sibTransId="{84F43197-0E4C-493F-B571-DE900B825F53}"/>
    <dgm:cxn modelId="{3AF74BBF-5994-41EB-A0B7-921B89079599}" type="presOf" srcId="{6B3E696C-4391-4605-AD9C-847997E2E7DE}" destId="{D5482CBC-6125-4E80-ABC0-60AC73315E5C}" srcOrd="0" destOrd="0" presId="urn:microsoft.com/office/officeart/2005/8/layout/hierarchy6"/>
    <dgm:cxn modelId="{2FC500C4-49F3-40F0-AEE4-F0984AC38FA6}" type="presOf" srcId="{408DC874-7C93-41F9-8114-585F456BD1B7}" destId="{24CF8BBD-5D7D-4E3B-8EFB-A587ED5C4273}" srcOrd="0" destOrd="0" presId="urn:microsoft.com/office/officeart/2005/8/layout/hierarchy6"/>
    <dgm:cxn modelId="{516AFDC6-F1DC-43AB-A9D4-BC0B9B55B09B}" type="presOf" srcId="{831C4BFC-E8FF-4E54-9972-A0B26C1B849E}" destId="{3A120BBF-4973-4A5F-BC62-744E16BC264A}" srcOrd="0" destOrd="0" presId="urn:microsoft.com/office/officeart/2005/8/layout/hierarchy6"/>
    <dgm:cxn modelId="{ACB977D1-4EDA-4AF8-8695-39F483E70A41}" type="presOf" srcId="{40D8757E-88D2-40B0-8937-7C3C72043EEA}" destId="{AD2698FD-EBE0-43B7-99B6-584D61FC3D09}" srcOrd="0" destOrd="0" presId="urn:microsoft.com/office/officeart/2005/8/layout/hierarchy6"/>
    <dgm:cxn modelId="{1766BDD2-A2C1-4013-BCE0-22779B063A57}" type="presOf" srcId="{9738D085-A6A8-4496-8171-6AF9866AC806}" destId="{521D6B14-56E6-4064-9558-4C89F31455F7}" srcOrd="0" destOrd="0" presId="urn:microsoft.com/office/officeart/2005/8/layout/hierarchy6"/>
    <dgm:cxn modelId="{B97264D3-727A-46A6-BF68-5A5F6D933A23}" type="presOf" srcId="{626D57E9-DF19-49A7-9BD9-B5FF01447DE9}" destId="{E1E21DD1-0B25-4826-B7EB-06589C2ED461}" srcOrd="0" destOrd="0" presId="urn:microsoft.com/office/officeart/2005/8/layout/hierarchy6"/>
    <dgm:cxn modelId="{D26AC2D6-8C1F-44A5-8AC3-454524EDF93E}" type="presOf" srcId="{94FF45F9-15F5-478A-A0EC-88A34D7A5218}" destId="{6CE98C23-E77A-4CE7-A64B-6AA3CFC6B704}" srcOrd="0" destOrd="0" presId="urn:microsoft.com/office/officeart/2005/8/layout/hierarchy6"/>
    <dgm:cxn modelId="{C0F0A5DA-F2D7-43D1-9368-19CCB5753C82}" srcId="{CD7E7D3A-44A6-49AC-BB64-84A8E85CAB0D}" destId="{E8BEE0D5-A617-4FD8-ABF5-1998BB66CFD3}" srcOrd="1" destOrd="0" parTransId="{929F3563-9196-4D00-98BE-5A7D0208DD38}" sibTransId="{192A68E0-9874-488B-951D-F3FEFF2FD1C2}"/>
    <dgm:cxn modelId="{B3685CDD-C4CB-4194-BFB4-F2879A6A26CA}" type="presOf" srcId="{A08B0ED6-8C5C-4477-839E-BA5F06974C77}" destId="{2692B92D-12DC-4C3D-A916-1D3219A0CF6D}" srcOrd="0" destOrd="0" presId="urn:microsoft.com/office/officeart/2005/8/layout/hierarchy6"/>
    <dgm:cxn modelId="{8FE467E5-0020-49DB-9E8E-CCA22CC81AD6}" type="presOf" srcId="{D0B01A0F-37D3-46CD-991D-0A84F9421E7F}" destId="{9CECD2E2-0655-458F-ADB1-A65A5CA974E0}" srcOrd="0" destOrd="0" presId="urn:microsoft.com/office/officeart/2005/8/layout/hierarchy6"/>
    <dgm:cxn modelId="{BDC9CEE7-E352-4CFC-AEAE-912D7012D950}" type="presOf" srcId="{15C0FCF5-4099-4498-99CF-9C086A924BB5}" destId="{00E70592-E2B0-44F4-8385-60050C4BF6E3}" srcOrd="0" destOrd="0" presId="urn:microsoft.com/office/officeart/2005/8/layout/hierarchy6"/>
    <dgm:cxn modelId="{A69C20F0-2BCC-4CC1-B3BE-FAAFA54D0B98}" type="presOf" srcId="{72422F0A-0D1F-47E1-99DD-467AABC000DD}" destId="{8D3FAF42-26F0-4601-A123-0E53872F5513}" srcOrd="0" destOrd="0" presId="urn:microsoft.com/office/officeart/2005/8/layout/hierarchy6"/>
    <dgm:cxn modelId="{BA5183F1-5AEC-4410-B637-BFEEA9DE0038}" type="presOf" srcId="{F65FFC30-4883-49F8-8C23-104F6EC8BFA1}" destId="{D2D4C4B1-B619-457E-B262-F2684A3498AD}" srcOrd="0" destOrd="0" presId="urn:microsoft.com/office/officeart/2005/8/layout/hierarchy6"/>
    <dgm:cxn modelId="{30F407F4-27DE-4D04-A216-5CA2684C89DB}" srcId="{7C223780-CA93-4A94-AC72-FFE27927E5C8}" destId="{40D8757E-88D2-40B0-8937-7C3C72043EEA}" srcOrd="2" destOrd="0" parTransId="{408DC874-7C93-41F9-8114-585F456BD1B7}" sibTransId="{B8CDE1AB-7325-4AEB-8197-294974F41195}"/>
    <dgm:cxn modelId="{B755DDF8-3F8C-4DE0-80A7-CE1F00D7476A}" type="presOf" srcId="{268950B9-2953-4C04-8156-A14D9DDC3266}" destId="{72996B35-7DAD-4224-9C44-59CB04FFEA25}" srcOrd="0" destOrd="0" presId="urn:microsoft.com/office/officeart/2005/8/layout/hierarchy6"/>
    <dgm:cxn modelId="{4DE975FC-F69B-4960-9352-35AF65771A1C}" type="presOf" srcId="{9A2D2CF2-236D-4A48-BDC7-D3F0233A51DF}" destId="{A8CAD384-8797-421B-99C3-6A882B1C8232}" srcOrd="0" destOrd="0" presId="urn:microsoft.com/office/officeart/2005/8/layout/hierarchy6"/>
    <dgm:cxn modelId="{3ED09F6E-C5B2-4F67-87E4-151572C07270}" type="presParOf" srcId="{6CE98C23-E77A-4CE7-A64B-6AA3CFC6B704}" destId="{2BA04B77-E7FD-43F0-B9A7-B759318C2F6C}" srcOrd="0" destOrd="0" presId="urn:microsoft.com/office/officeart/2005/8/layout/hierarchy6"/>
    <dgm:cxn modelId="{51C01FBB-1846-4424-A520-0303A190C18C}" type="presParOf" srcId="{2BA04B77-E7FD-43F0-B9A7-B759318C2F6C}" destId="{F4D57F15-3A30-4C64-A13E-7DABEE23CBEE}" srcOrd="0" destOrd="0" presId="urn:microsoft.com/office/officeart/2005/8/layout/hierarchy6"/>
    <dgm:cxn modelId="{C4869640-9949-4764-8D20-C7024AF6E528}" type="presParOf" srcId="{F4D57F15-3A30-4C64-A13E-7DABEE23CBEE}" destId="{334B77A2-9F17-40E7-AEE5-836193EDB96A}" srcOrd="0" destOrd="0" presId="urn:microsoft.com/office/officeart/2005/8/layout/hierarchy6"/>
    <dgm:cxn modelId="{FD78268F-5D4D-498D-94F2-6DA44DEF1D7F}" type="presParOf" srcId="{334B77A2-9F17-40E7-AEE5-836193EDB96A}" destId="{40797EF6-7BD3-41CC-AA9B-4184F809966A}" srcOrd="0" destOrd="0" presId="urn:microsoft.com/office/officeart/2005/8/layout/hierarchy6"/>
    <dgm:cxn modelId="{7B3D0FC5-2310-40E9-84F0-904E8ACFA55F}" type="presParOf" srcId="{334B77A2-9F17-40E7-AEE5-836193EDB96A}" destId="{F801A53B-1C43-4994-8233-E9619ECCE968}" srcOrd="1" destOrd="0" presId="urn:microsoft.com/office/officeart/2005/8/layout/hierarchy6"/>
    <dgm:cxn modelId="{0C788C11-6072-4C9F-93F7-4630FE46AA78}" type="presParOf" srcId="{F801A53B-1C43-4994-8233-E9619ECCE968}" destId="{0589A63A-A3F2-4AC6-9D04-BD2D842A27A5}" srcOrd="0" destOrd="0" presId="urn:microsoft.com/office/officeart/2005/8/layout/hierarchy6"/>
    <dgm:cxn modelId="{28E2B54A-FA1B-4266-A680-D836C2054730}" type="presParOf" srcId="{F801A53B-1C43-4994-8233-E9619ECCE968}" destId="{3F4D3E35-9C83-4FC6-946F-C221F9351254}" srcOrd="1" destOrd="0" presId="urn:microsoft.com/office/officeart/2005/8/layout/hierarchy6"/>
    <dgm:cxn modelId="{5CCA59D2-1908-4129-A6A3-7B62AE49E182}" type="presParOf" srcId="{3F4D3E35-9C83-4FC6-946F-C221F9351254}" destId="{668FFFCC-5934-49B7-82EC-28C49E554E2D}" srcOrd="0" destOrd="0" presId="urn:microsoft.com/office/officeart/2005/8/layout/hierarchy6"/>
    <dgm:cxn modelId="{7FEFD967-E1CA-4924-BC39-7CEB7EB72756}" type="presParOf" srcId="{3F4D3E35-9C83-4FC6-946F-C221F9351254}" destId="{13126DB8-06DF-433F-A080-2EE0C8D28F6F}" srcOrd="1" destOrd="0" presId="urn:microsoft.com/office/officeart/2005/8/layout/hierarchy6"/>
    <dgm:cxn modelId="{58A1FDD8-3AEC-4F1F-B2F6-D6A537D82150}" type="presParOf" srcId="{F801A53B-1C43-4994-8233-E9619ECCE968}" destId="{C649E9A7-CFD2-4C49-8E73-056D39E1516E}" srcOrd="2" destOrd="0" presId="urn:microsoft.com/office/officeart/2005/8/layout/hierarchy6"/>
    <dgm:cxn modelId="{4B9741AB-2107-4B3D-822F-3939E02E3C96}" type="presParOf" srcId="{F801A53B-1C43-4994-8233-E9619ECCE968}" destId="{DB86876B-8477-4EA5-A4A8-EFA9945F2CCA}" srcOrd="3" destOrd="0" presId="urn:microsoft.com/office/officeart/2005/8/layout/hierarchy6"/>
    <dgm:cxn modelId="{5BEF6470-77F4-404C-96AA-1A975D555774}" type="presParOf" srcId="{DB86876B-8477-4EA5-A4A8-EFA9945F2CCA}" destId="{834BB4C1-E9FF-4260-B1BF-3881F705D6DF}" srcOrd="0" destOrd="0" presId="urn:microsoft.com/office/officeart/2005/8/layout/hierarchy6"/>
    <dgm:cxn modelId="{FD406DAC-DEA4-4ACB-B410-3CB21D4A94DC}" type="presParOf" srcId="{DB86876B-8477-4EA5-A4A8-EFA9945F2CCA}" destId="{505D01C3-B3A6-4A4C-A6CE-389A18A4900C}" srcOrd="1" destOrd="0" presId="urn:microsoft.com/office/officeart/2005/8/layout/hierarchy6"/>
    <dgm:cxn modelId="{7634E94F-2E88-4B49-98CD-2A79A0C5096C}" type="presParOf" srcId="{505D01C3-B3A6-4A4C-A6CE-389A18A4900C}" destId="{A8CAD384-8797-421B-99C3-6A882B1C8232}" srcOrd="0" destOrd="0" presId="urn:microsoft.com/office/officeart/2005/8/layout/hierarchy6"/>
    <dgm:cxn modelId="{1336660D-E435-4CCB-8B0E-90C86F54DF5F}" type="presParOf" srcId="{505D01C3-B3A6-4A4C-A6CE-389A18A4900C}" destId="{A79AF57C-2042-46A4-8A24-1316742CD361}" srcOrd="1" destOrd="0" presId="urn:microsoft.com/office/officeart/2005/8/layout/hierarchy6"/>
    <dgm:cxn modelId="{B136E40C-713D-410E-9949-9E190C8F0BE9}" type="presParOf" srcId="{A79AF57C-2042-46A4-8A24-1316742CD361}" destId="{77F64DF7-F46B-43B5-B8A3-A0168073FF31}" srcOrd="0" destOrd="0" presId="urn:microsoft.com/office/officeart/2005/8/layout/hierarchy6"/>
    <dgm:cxn modelId="{13908026-1343-4B83-8A17-CD2251E6C568}" type="presParOf" srcId="{A79AF57C-2042-46A4-8A24-1316742CD361}" destId="{3A41CD01-ABF6-46C5-8225-8609DD0A362B}" srcOrd="1" destOrd="0" presId="urn:microsoft.com/office/officeart/2005/8/layout/hierarchy6"/>
    <dgm:cxn modelId="{E42532D1-46CB-4E7C-BD24-0D47063F5A55}" type="presParOf" srcId="{3A41CD01-ABF6-46C5-8225-8609DD0A362B}" destId="{7227E5A7-36E5-4E5B-800C-9503A76B6EE3}" srcOrd="0" destOrd="0" presId="urn:microsoft.com/office/officeart/2005/8/layout/hierarchy6"/>
    <dgm:cxn modelId="{0D117B5A-E853-426B-A067-BF9A3B4016E9}" type="presParOf" srcId="{3A41CD01-ABF6-46C5-8225-8609DD0A362B}" destId="{036F801F-737F-4A55-918A-C2E2858DA3AD}" srcOrd="1" destOrd="0" presId="urn:microsoft.com/office/officeart/2005/8/layout/hierarchy6"/>
    <dgm:cxn modelId="{D13C31F7-6C1E-43AA-9F9E-2F2FB98643CB}" type="presParOf" srcId="{036F801F-737F-4A55-918A-C2E2858DA3AD}" destId="{65F81CE2-9E14-4FF9-824E-4E4C5FEAD7FE}" srcOrd="0" destOrd="0" presId="urn:microsoft.com/office/officeart/2005/8/layout/hierarchy6"/>
    <dgm:cxn modelId="{7D4CD4CF-5EA4-43A7-B308-31117BDD258F}" type="presParOf" srcId="{036F801F-737F-4A55-918A-C2E2858DA3AD}" destId="{CD8642B6-B238-4C88-8301-03165C4D0CED}" srcOrd="1" destOrd="0" presId="urn:microsoft.com/office/officeart/2005/8/layout/hierarchy6"/>
    <dgm:cxn modelId="{1346FE11-09F1-4043-88B0-3F39E58EBC9E}" type="presParOf" srcId="{CD8642B6-B238-4C88-8301-03165C4D0CED}" destId="{86006B4C-7AE8-4A4A-98EC-1CD273487155}" srcOrd="0" destOrd="0" presId="urn:microsoft.com/office/officeart/2005/8/layout/hierarchy6"/>
    <dgm:cxn modelId="{4865F03C-3D0D-4B45-9177-3C6C855B54EC}" type="presParOf" srcId="{CD8642B6-B238-4C88-8301-03165C4D0CED}" destId="{9532CFF0-AA63-41BA-B4BD-DBAAD7CF4F78}" srcOrd="1" destOrd="0" presId="urn:microsoft.com/office/officeart/2005/8/layout/hierarchy6"/>
    <dgm:cxn modelId="{D2048AC9-CADD-4135-8A9B-04BD98EBB1B8}" type="presParOf" srcId="{9532CFF0-AA63-41BA-B4BD-DBAAD7CF4F78}" destId="{521D6B14-56E6-4064-9558-4C89F31455F7}" srcOrd="0" destOrd="0" presId="urn:microsoft.com/office/officeart/2005/8/layout/hierarchy6"/>
    <dgm:cxn modelId="{C4E49024-3EA3-4C7F-8CBC-7D637F484994}" type="presParOf" srcId="{9532CFF0-AA63-41BA-B4BD-DBAAD7CF4F78}" destId="{A639A3E3-4C6F-4B09-9761-54F9D6833DB4}" srcOrd="1" destOrd="0" presId="urn:microsoft.com/office/officeart/2005/8/layout/hierarchy6"/>
    <dgm:cxn modelId="{05BB33C2-38BF-4AF0-B418-944EEFFE89EE}" type="presParOf" srcId="{A639A3E3-4C6F-4B09-9761-54F9D6833DB4}" destId="{299643E4-C9BA-49B9-BB68-1D51F645D4FA}" srcOrd="0" destOrd="0" presId="urn:microsoft.com/office/officeart/2005/8/layout/hierarchy6"/>
    <dgm:cxn modelId="{1155E4F5-9B72-41D3-96E2-78ED4200621C}" type="presParOf" srcId="{A639A3E3-4C6F-4B09-9761-54F9D6833DB4}" destId="{A05DBCC6-D8DD-4822-B7F0-6693EC30D01F}" srcOrd="1" destOrd="0" presId="urn:microsoft.com/office/officeart/2005/8/layout/hierarchy6"/>
    <dgm:cxn modelId="{786DE4FD-1A78-4507-BA36-CA8F7935FDE2}" type="presParOf" srcId="{A05DBCC6-D8DD-4822-B7F0-6693EC30D01F}" destId="{EEA9A3B3-C61F-4751-B6B3-1CF318DB1319}" srcOrd="0" destOrd="0" presId="urn:microsoft.com/office/officeart/2005/8/layout/hierarchy6"/>
    <dgm:cxn modelId="{FBBABE9E-AC3C-4899-B583-9A3EB377B632}" type="presParOf" srcId="{A05DBCC6-D8DD-4822-B7F0-6693EC30D01F}" destId="{514799EB-AE4E-4DBF-AFA6-A514CFC502AA}" srcOrd="1" destOrd="0" presId="urn:microsoft.com/office/officeart/2005/8/layout/hierarchy6"/>
    <dgm:cxn modelId="{8F80DF8C-6CAC-4E3C-9972-27C825179038}" type="presParOf" srcId="{A639A3E3-4C6F-4B09-9761-54F9D6833DB4}" destId="{63C0A1EC-A5C6-4E6D-8D2C-E576274BB8A2}" srcOrd="2" destOrd="0" presId="urn:microsoft.com/office/officeart/2005/8/layout/hierarchy6"/>
    <dgm:cxn modelId="{205C0ED3-0D83-45BC-A40E-5AD7BFCFDEF5}" type="presParOf" srcId="{A639A3E3-4C6F-4B09-9761-54F9D6833DB4}" destId="{95D51ACB-A162-4A7A-A38C-EA92C62CE078}" srcOrd="3" destOrd="0" presId="urn:microsoft.com/office/officeart/2005/8/layout/hierarchy6"/>
    <dgm:cxn modelId="{6912158E-2E19-47CE-B62C-92ED85C579B4}" type="presParOf" srcId="{95D51ACB-A162-4A7A-A38C-EA92C62CE078}" destId="{BED5E154-7204-450B-ADEF-29959BE0D87D}" srcOrd="0" destOrd="0" presId="urn:microsoft.com/office/officeart/2005/8/layout/hierarchy6"/>
    <dgm:cxn modelId="{D6093168-EA1B-4AAA-8247-53DAB739F410}" type="presParOf" srcId="{95D51ACB-A162-4A7A-A38C-EA92C62CE078}" destId="{3FCA8D25-D023-4096-9E8C-C27B38724B45}" srcOrd="1" destOrd="0" presId="urn:microsoft.com/office/officeart/2005/8/layout/hierarchy6"/>
    <dgm:cxn modelId="{C2F65FD3-2336-48C9-9720-89E0402E4AF9}" type="presParOf" srcId="{3FCA8D25-D023-4096-9E8C-C27B38724B45}" destId="{9CECD2E2-0655-458F-ADB1-A65A5CA974E0}" srcOrd="0" destOrd="0" presId="urn:microsoft.com/office/officeart/2005/8/layout/hierarchy6"/>
    <dgm:cxn modelId="{2477C327-959A-41E2-91AB-11E2AF262DF3}" type="presParOf" srcId="{3FCA8D25-D023-4096-9E8C-C27B38724B45}" destId="{620F43C9-A461-41BC-A2F2-28B4EAE612F8}" srcOrd="1" destOrd="0" presId="urn:microsoft.com/office/officeart/2005/8/layout/hierarchy6"/>
    <dgm:cxn modelId="{1304BC0D-3CB9-42DD-825E-D1728E6CCBD6}" type="presParOf" srcId="{620F43C9-A461-41BC-A2F2-28B4EAE612F8}" destId="{EDBBC500-2690-4E55-B4DD-AE467F2DF6C0}" srcOrd="0" destOrd="0" presId="urn:microsoft.com/office/officeart/2005/8/layout/hierarchy6"/>
    <dgm:cxn modelId="{3A667CC6-9B6E-453C-815C-C7CB1D92EE41}" type="presParOf" srcId="{620F43C9-A461-41BC-A2F2-28B4EAE612F8}" destId="{CEF888C0-414E-484E-B604-21B1B7FD893D}" srcOrd="1" destOrd="0" presId="urn:microsoft.com/office/officeart/2005/8/layout/hierarchy6"/>
    <dgm:cxn modelId="{76C55B73-2580-439F-8A05-B467EC3B6B89}" type="presParOf" srcId="{CEF888C0-414E-484E-B604-21B1B7FD893D}" destId="{2692B92D-12DC-4C3D-A916-1D3219A0CF6D}" srcOrd="0" destOrd="0" presId="urn:microsoft.com/office/officeart/2005/8/layout/hierarchy6"/>
    <dgm:cxn modelId="{6F59AD77-3FEB-43A0-BEE0-BE90903F8AE8}" type="presParOf" srcId="{CEF888C0-414E-484E-B604-21B1B7FD893D}" destId="{42ADB88F-E348-4661-A247-55E554BF968D}" srcOrd="1" destOrd="0" presId="urn:microsoft.com/office/officeart/2005/8/layout/hierarchy6"/>
    <dgm:cxn modelId="{E25EB1F0-F243-4918-8CDD-151A6A50872A}" type="presParOf" srcId="{42ADB88F-E348-4661-A247-55E554BF968D}" destId="{CA095205-6383-45E8-8B9D-43040AA35754}" srcOrd="0" destOrd="0" presId="urn:microsoft.com/office/officeart/2005/8/layout/hierarchy6"/>
    <dgm:cxn modelId="{A96AFC0F-4441-4A6A-B1D4-58B252698460}" type="presParOf" srcId="{42ADB88F-E348-4661-A247-55E554BF968D}" destId="{0EA32513-3D52-45AC-AE72-0274AC4F4A90}" srcOrd="1" destOrd="0" presId="urn:microsoft.com/office/officeart/2005/8/layout/hierarchy6"/>
    <dgm:cxn modelId="{054927CE-435D-44F2-B6DE-410F8802B33F}" type="presParOf" srcId="{CEF888C0-414E-484E-B604-21B1B7FD893D}" destId="{FEF7A9F7-DC19-40CA-B67A-D54E2BA7886A}" srcOrd="2" destOrd="0" presId="urn:microsoft.com/office/officeart/2005/8/layout/hierarchy6"/>
    <dgm:cxn modelId="{2E86BF8A-4E05-4228-8421-B51F8ADD97B6}" type="presParOf" srcId="{CEF888C0-414E-484E-B604-21B1B7FD893D}" destId="{1E9DCEB2-5937-4B5C-A8EA-22B1CC353A2F}" srcOrd="3" destOrd="0" presId="urn:microsoft.com/office/officeart/2005/8/layout/hierarchy6"/>
    <dgm:cxn modelId="{498C0C98-5872-4138-885B-68EBCEB8A286}" type="presParOf" srcId="{1E9DCEB2-5937-4B5C-A8EA-22B1CC353A2F}" destId="{919B05FB-C40E-4614-A2CE-59CD8D798943}" srcOrd="0" destOrd="0" presId="urn:microsoft.com/office/officeart/2005/8/layout/hierarchy6"/>
    <dgm:cxn modelId="{65AB28B1-E386-46C2-91EE-7F693E0390FB}" type="presParOf" srcId="{1E9DCEB2-5937-4B5C-A8EA-22B1CC353A2F}" destId="{0D3A66CC-836B-4896-A994-71530BB9A763}" srcOrd="1" destOrd="0" presId="urn:microsoft.com/office/officeart/2005/8/layout/hierarchy6"/>
    <dgm:cxn modelId="{21CB83E1-17AC-4F67-8E32-ED9D78D6AE41}" type="presParOf" srcId="{CEF888C0-414E-484E-B604-21B1B7FD893D}" destId="{24CF8BBD-5D7D-4E3B-8EFB-A587ED5C4273}" srcOrd="4" destOrd="0" presId="urn:microsoft.com/office/officeart/2005/8/layout/hierarchy6"/>
    <dgm:cxn modelId="{5DE6D8FC-F1E6-4237-8029-1EA5751E7F8B}" type="presParOf" srcId="{CEF888C0-414E-484E-B604-21B1B7FD893D}" destId="{35F17009-4313-4E88-B6E4-651117F7455B}" srcOrd="5" destOrd="0" presId="urn:microsoft.com/office/officeart/2005/8/layout/hierarchy6"/>
    <dgm:cxn modelId="{155FAB8C-2B7D-4109-875C-5809427C5C0F}" type="presParOf" srcId="{35F17009-4313-4E88-B6E4-651117F7455B}" destId="{AD2698FD-EBE0-43B7-99B6-584D61FC3D09}" srcOrd="0" destOrd="0" presId="urn:microsoft.com/office/officeart/2005/8/layout/hierarchy6"/>
    <dgm:cxn modelId="{8463B4AB-05F7-42EB-9B8E-7F4882F2146C}" type="presParOf" srcId="{35F17009-4313-4E88-B6E4-651117F7455B}" destId="{A2D0DB85-4209-40CE-84A8-9DAF5AD8686C}" srcOrd="1" destOrd="0" presId="urn:microsoft.com/office/officeart/2005/8/layout/hierarchy6"/>
    <dgm:cxn modelId="{737BDA93-FC06-45E3-8D41-8304C1AEC79D}" type="presParOf" srcId="{CEF888C0-414E-484E-B604-21B1B7FD893D}" destId="{5DE8BF0E-EDED-4C28-8336-A27CDB084B89}" srcOrd="6" destOrd="0" presId="urn:microsoft.com/office/officeart/2005/8/layout/hierarchy6"/>
    <dgm:cxn modelId="{9696994C-B3BF-4341-B3DA-3752D499F9DD}" type="presParOf" srcId="{CEF888C0-414E-484E-B604-21B1B7FD893D}" destId="{DFF6A458-E349-43C1-AF6B-10335A1E8501}" srcOrd="7" destOrd="0" presId="urn:microsoft.com/office/officeart/2005/8/layout/hierarchy6"/>
    <dgm:cxn modelId="{FA4C65B6-C3A7-4411-9298-02B240BA0A96}" type="presParOf" srcId="{DFF6A458-E349-43C1-AF6B-10335A1E8501}" destId="{8D3FAF42-26F0-4601-A123-0E53872F5513}" srcOrd="0" destOrd="0" presId="urn:microsoft.com/office/officeart/2005/8/layout/hierarchy6"/>
    <dgm:cxn modelId="{AD0E95FA-66CF-448C-9466-234F9C3A5E39}" type="presParOf" srcId="{DFF6A458-E349-43C1-AF6B-10335A1E8501}" destId="{61CD1B31-0DDC-406B-8C09-7790CF42842D}" srcOrd="1" destOrd="0" presId="urn:microsoft.com/office/officeart/2005/8/layout/hierarchy6"/>
    <dgm:cxn modelId="{7411F21B-0989-4C64-BF7B-9F22D8933BC3}" type="presParOf" srcId="{CEF888C0-414E-484E-B604-21B1B7FD893D}" destId="{43C1020C-A9E8-4426-8E99-4AAABC0E96B6}" srcOrd="8" destOrd="0" presId="urn:microsoft.com/office/officeart/2005/8/layout/hierarchy6"/>
    <dgm:cxn modelId="{5F54B11C-DBC7-41CD-96B2-4E155B06AA4D}" type="presParOf" srcId="{CEF888C0-414E-484E-B604-21B1B7FD893D}" destId="{9E0FB092-4F52-42ED-A6B6-B83D20B7C6BD}" srcOrd="9" destOrd="0" presId="urn:microsoft.com/office/officeart/2005/8/layout/hierarchy6"/>
    <dgm:cxn modelId="{FA398576-378F-4B32-9B93-3E3AC2A12D70}" type="presParOf" srcId="{9E0FB092-4F52-42ED-A6B6-B83D20B7C6BD}" destId="{72996B35-7DAD-4224-9C44-59CB04FFEA25}" srcOrd="0" destOrd="0" presId="urn:microsoft.com/office/officeart/2005/8/layout/hierarchy6"/>
    <dgm:cxn modelId="{2CE4E2D4-EF25-48B6-8C9B-72A9941F3476}" type="presParOf" srcId="{9E0FB092-4F52-42ED-A6B6-B83D20B7C6BD}" destId="{9BFB6C5C-17D2-40AF-9652-3996C8DE52CF}" srcOrd="1" destOrd="0" presId="urn:microsoft.com/office/officeart/2005/8/layout/hierarchy6"/>
    <dgm:cxn modelId="{02035243-4A1D-436C-968F-FD0DFA114D70}" type="presParOf" srcId="{CEF888C0-414E-484E-B604-21B1B7FD893D}" destId="{9C5D66B2-C1D4-462B-816D-AADCC902DD3D}" srcOrd="10" destOrd="0" presId="urn:microsoft.com/office/officeart/2005/8/layout/hierarchy6"/>
    <dgm:cxn modelId="{640DA38E-105D-4331-9A1F-C3497A815764}" type="presParOf" srcId="{CEF888C0-414E-484E-B604-21B1B7FD893D}" destId="{0F4812A0-EA90-4E51-9B8A-1ACA14C01243}" srcOrd="11" destOrd="0" presId="urn:microsoft.com/office/officeart/2005/8/layout/hierarchy6"/>
    <dgm:cxn modelId="{C0EEDD9C-2F9D-4F7D-B580-8605CCEFB409}" type="presParOf" srcId="{0F4812A0-EA90-4E51-9B8A-1ACA14C01243}" destId="{D2D4C4B1-B619-457E-B262-F2684A3498AD}" srcOrd="0" destOrd="0" presId="urn:microsoft.com/office/officeart/2005/8/layout/hierarchy6"/>
    <dgm:cxn modelId="{7F9F030C-C71B-497C-ABA7-F6F137C0DF32}" type="presParOf" srcId="{0F4812A0-EA90-4E51-9B8A-1ACA14C01243}" destId="{1F07773D-3685-45F3-8A68-CA3FB7B3A4AC}" srcOrd="1" destOrd="0" presId="urn:microsoft.com/office/officeart/2005/8/layout/hierarchy6"/>
    <dgm:cxn modelId="{1E3A448C-50AA-41BE-99AB-BB0F567FA54A}" type="presParOf" srcId="{CEF888C0-414E-484E-B604-21B1B7FD893D}" destId="{8F67CA8E-CB83-4EFF-A17E-1D2514CAF192}" srcOrd="12" destOrd="0" presId="urn:microsoft.com/office/officeart/2005/8/layout/hierarchy6"/>
    <dgm:cxn modelId="{5DDC6732-C292-41D8-80FC-DABA31A213AD}" type="presParOf" srcId="{CEF888C0-414E-484E-B604-21B1B7FD893D}" destId="{F6F3290B-F5E6-40CC-8CB0-5C70A314E6D2}" srcOrd="13" destOrd="0" presId="urn:microsoft.com/office/officeart/2005/8/layout/hierarchy6"/>
    <dgm:cxn modelId="{C0553B16-7DCF-4C6E-9617-A3A339635B12}" type="presParOf" srcId="{F6F3290B-F5E6-40CC-8CB0-5C70A314E6D2}" destId="{F56A5A54-26D9-48D1-A6DB-2217A80DEE47}" srcOrd="0" destOrd="0" presId="urn:microsoft.com/office/officeart/2005/8/layout/hierarchy6"/>
    <dgm:cxn modelId="{588946C5-F11D-46AC-942A-5E6F01C859F3}" type="presParOf" srcId="{F6F3290B-F5E6-40CC-8CB0-5C70A314E6D2}" destId="{898510C9-AA53-4577-B586-ECD7E692BE46}" srcOrd="1" destOrd="0" presId="urn:microsoft.com/office/officeart/2005/8/layout/hierarchy6"/>
    <dgm:cxn modelId="{69894555-A9F4-4F70-87BE-832AD45A81F6}" type="presParOf" srcId="{A639A3E3-4C6F-4B09-9761-54F9D6833DB4}" destId="{3A120BBF-4973-4A5F-BC62-744E16BC264A}" srcOrd="4" destOrd="0" presId="urn:microsoft.com/office/officeart/2005/8/layout/hierarchy6"/>
    <dgm:cxn modelId="{0AF71D9C-CF31-417C-849C-44EE4F02E80B}" type="presParOf" srcId="{A639A3E3-4C6F-4B09-9761-54F9D6833DB4}" destId="{AD630210-647E-431C-8CF0-BC679417CEC3}" srcOrd="5" destOrd="0" presId="urn:microsoft.com/office/officeart/2005/8/layout/hierarchy6"/>
    <dgm:cxn modelId="{C5572730-370E-4139-9B3C-2BB4F5126125}" type="presParOf" srcId="{AD630210-647E-431C-8CF0-BC679417CEC3}" destId="{A9DD8163-16AE-49A3-ADC2-B6CE506E10DF}" srcOrd="0" destOrd="0" presId="urn:microsoft.com/office/officeart/2005/8/layout/hierarchy6"/>
    <dgm:cxn modelId="{E2D20DE8-0F57-4CB2-993A-0B84A5C4A5AD}" type="presParOf" srcId="{AD630210-647E-431C-8CF0-BC679417CEC3}" destId="{FB2F3855-BAD9-4988-A77B-A6976B3246D9}" srcOrd="1" destOrd="0" presId="urn:microsoft.com/office/officeart/2005/8/layout/hierarchy6"/>
    <dgm:cxn modelId="{086F2A46-5BF9-40AE-83A2-F554299B4745}" type="presParOf" srcId="{A639A3E3-4C6F-4B09-9761-54F9D6833DB4}" destId="{0056C3D6-1632-4D8F-AD75-C8E7F20972E1}" srcOrd="6" destOrd="0" presId="urn:microsoft.com/office/officeart/2005/8/layout/hierarchy6"/>
    <dgm:cxn modelId="{F962505F-CFBB-4DB4-A903-74183D6639B6}" type="presParOf" srcId="{A639A3E3-4C6F-4B09-9761-54F9D6833DB4}" destId="{04AC4481-BA9B-4B8F-A954-BAC6486EF746}" srcOrd="7" destOrd="0" presId="urn:microsoft.com/office/officeart/2005/8/layout/hierarchy6"/>
    <dgm:cxn modelId="{42C30C62-B193-4D0F-8E9A-DAA3A6051763}" type="presParOf" srcId="{04AC4481-BA9B-4B8F-A954-BAC6486EF746}" destId="{00E70592-E2B0-44F4-8385-60050C4BF6E3}" srcOrd="0" destOrd="0" presId="urn:microsoft.com/office/officeart/2005/8/layout/hierarchy6"/>
    <dgm:cxn modelId="{B19CABF5-B302-4FBA-B382-834DCB7A1001}" type="presParOf" srcId="{04AC4481-BA9B-4B8F-A954-BAC6486EF746}" destId="{1BBA9C82-E365-4615-B4A5-01A645D1C417}" srcOrd="1" destOrd="0" presId="urn:microsoft.com/office/officeart/2005/8/layout/hierarchy6"/>
    <dgm:cxn modelId="{22A1EAD5-D4F2-4BB6-944A-1987A6F9C9CB}" type="presParOf" srcId="{F801A53B-1C43-4994-8233-E9619ECCE968}" destId="{D5482CBC-6125-4E80-ABC0-60AC73315E5C}" srcOrd="4" destOrd="0" presId="urn:microsoft.com/office/officeart/2005/8/layout/hierarchy6"/>
    <dgm:cxn modelId="{89CA1941-C55E-4C12-BA0A-0CE6F4D9C310}" type="presParOf" srcId="{F801A53B-1C43-4994-8233-E9619ECCE968}" destId="{1DE74AC7-3E2A-490B-B9FD-C7A4326A4A3E}" srcOrd="5" destOrd="0" presId="urn:microsoft.com/office/officeart/2005/8/layout/hierarchy6"/>
    <dgm:cxn modelId="{7D34D803-7B6A-469F-A69C-8ACBED02AFF5}" type="presParOf" srcId="{1DE74AC7-3E2A-490B-B9FD-C7A4326A4A3E}" destId="{E1E21DD1-0B25-4826-B7EB-06589C2ED461}" srcOrd="0" destOrd="0" presId="urn:microsoft.com/office/officeart/2005/8/layout/hierarchy6"/>
    <dgm:cxn modelId="{BC8A7632-57AD-446A-8753-FE3C667E5C94}" type="presParOf" srcId="{1DE74AC7-3E2A-490B-B9FD-C7A4326A4A3E}" destId="{9DD87647-344A-4F09-9B30-5614CA9EF08C}" srcOrd="1" destOrd="0" presId="urn:microsoft.com/office/officeart/2005/8/layout/hierarchy6"/>
    <dgm:cxn modelId="{58318ED1-9259-49DF-AF4D-D27855ABE4FE}" type="presParOf" srcId="{6CE98C23-E77A-4CE7-A64B-6AA3CFC6B704}" destId="{E4F717F7-2989-472E-9D73-874486833C6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97EF6-7BD3-41CC-AA9B-4184F809966A}">
      <dsp:nvSpPr>
        <dsp:cNvPr id="0" name=""/>
        <dsp:cNvSpPr/>
      </dsp:nvSpPr>
      <dsp:spPr>
        <a:xfrm>
          <a:off x="4254940" y="504057"/>
          <a:ext cx="934268" cy="2259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root</a:t>
          </a:r>
          <a:endParaRPr lang="ko-KR" altLang="en-US" sz="800" kern="1200"/>
        </a:p>
      </dsp:txBody>
      <dsp:txXfrm>
        <a:off x="4261558" y="510675"/>
        <a:ext cx="921032" cy="212719"/>
      </dsp:txXfrm>
    </dsp:sp>
    <dsp:sp modelId="{0589A63A-A3F2-4AC6-9D04-BD2D842A27A5}">
      <dsp:nvSpPr>
        <dsp:cNvPr id="0" name=""/>
        <dsp:cNvSpPr/>
      </dsp:nvSpPr>
      <dsp:spPr>
        <a:xfrm>
          <a:off x="3507525" y="730013"/>
          <a:ext cx="1214549" cy="249138"/>
        </a:xfrm>
        <a:custGeom>
          <a:avLst/>
          <a:gdLst/>
          <a:ahLst/>
          <a:cxnLst/>
          <a:rect l="0" t="0" r="0" b="0"/>
          <a:pathLst>
            <a:path>
              <a:moveTo>
                <a:pt x="1214549" y="0"/>
              </a:moveTo>
              <a:lnTo>
                <a:pt x="1214549" y="124569"/>
              </a:lnTo>
              <a:lnTo>
                <a:pt x="0" y="124569"/>
              </a:lnTo>
              <a:lnTo>
                <a:pt x="0" y="24913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FFFCC-5934-49B7-82EC-28C49E554E2D}">
      <dsp:nvSpPr>
        <dsp:cNvPr id="0" name=""/>
        <dsp:cNvSpPr/>
      </dsp:nvSpPr>
      <dsp:spPr>
        <a:xfrm>
          <a:off x="3040391" y="979151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ccltt / 0</a:t>
          </a:r>
          <a:endParaRPr lang="ko-KR" altLang="en-US" sz="800" kern="1200"/>
        </a:p>
      </dsp:txBody>
      <dsp:txXfrm>
        <a:off x="3046618" y="985378"/>
        <a:ext cx="921814" cy="200148"/>
      </dsp:txXfrm>
    </dsp:sp>
    <dsp:sp modelId="{C649E9A7-CFD2-4C49-8E73-056D39E1516E}">
      <dsp:nvSpPr>
        <dsp:cNvPr id="0" name=""/>
        <dsp:cNvSpPr/>
      </dsp:nvSpPr>
      <dsp:spPr>
        <a:xfrm>
          <a:off x="4676354" y="730013"/>
          <a:ext cx="91440" cy="2491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13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BB4C1-E9FF-4260-B1BF-3881F705D6DF}">
      <dsp:nvSpPr>
        <dsp:cNvPr id="0" name=""/>
        <dsp:cNvSpPr/>
      </dsp:nvSpPr>
      <dsp:spPr>
        <a:xfrm>
          <a:off x="4254940" y="979151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Iso / 1</a:t>
          </a:r>
          <a:endParaRPr lang="ko-KR" altLang="en-US" sz="800" kern="1200"/>
        </a:p>
      </dsp:txBody>
      <dsp:txXfrm>
        <a:off x="4261167" y="985378"/>
        <a:ext cx="921814" cy="200148"/>
      </dsp:txXfrm>
    </dsp:sp>
    <dsp:sp modelId="{A8CAD384-8797-421B-99C3-6A882B1C8232}">
      <dsp:nvSpPr>
        <dsp:cNvPr id="0" name=""/>
        <dsp:cNvSpPr/>
      </dsp:nvSpPr>
      <dsp:spPr>
        <a:xfrm>
          <a:off x="4676354" y="1191754"/>
          <a:ext cx="91440" cy="211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0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64DF7-F46B-43B5-B8A3-A0168073FF31}">
      <dsp:nvSpPr>
        <dsp:cNvPr id="0" name=""/>
        <dsp:cNvSpPr/>
      </dsp:nvSpPr>
      <dsp:spPr>
        <a:xfrm>
          <a:off x="4254940" y="1402792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org / 3</a:t>
          </a:r>
          <a:endParaRPr lang="ko-KR" altLang="en-US" sz="800" kern="1200"/>
        </a:p>
      </dsp:txBody>
      <dsp:txXfrm>
        <a:off x="4261167" y="1409019"/>
        <a:ext cx="921814" cy="200148"/>
      </dsp:txXfrm>
    </dsp:sp>
    <dsp:sp modelId="{7227E5A7-36E5-4E5B-800C-9503A76B6EE3}">
      <dsp:nvSpPr>
        <dsp:cNvPr id="0" name=""/>
        <dsp:cNvSpPr/>
      </dsp:nvSpPr>
      <dsp:spPr>
        <a:xfrm>
          <a:off x="4676354" y="1615395"/>
          <a:ext cx="91440" cy="24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79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CE2-9E14-4FF9-824E-4E4C5FEAD7FE}">
      <dsp:nvSpPr>
        <dsp:cNvPr id="0" name=""/>
        <dsp:cNvSpPr/>
      </dsp:nvSpPr>
      <dsp:spPr>
        <a:xfrm>
          <a:off x="4254940" y="1858186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dod / 6</a:t>
          </a:r>
          <a:endParaRPr lang="ko-KR" altLang="en-US" sz="800" kern="1200"/>
        </a:p>
      </dsp:txBody>
      <dsp:txXfrm>
        <a:off x="4261167" y="1864413"/>
        <a:ext cx="921814" cy="200148"/>
      </dsp:txXfrm>
    </dsp:sp>
    <dsp:sp modelId="{86006B4C-7AE8-4A4A-98EC-1CD273487155}">
      <dsp:nvSpPr>
        <dsp:cNvPr id="0" name=""/>
        <dsp:cNvSpPr/>
      </dsp:nvSpPr>
      <dsp:spPr>
        <a:xfrm>
          <a:off x="4676354" y="2070788"/>
          <a:ext cx="91440" cy="225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7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D6B14-56E6-4064-9558-4C89F31455F7}">
      <dsp:nvSpPr>
        <dsp:cNvPr id="0" name=""/>
        <dsp:cNvSpPr/>
      </dsp:nvSpPr>
      <dsp:spPr>
        <a:xfrm>
          <a:off x="4254940" y="2296495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internal / 1</a:t>
          </a:r>
          <a:endParaRPr lang="ko-KR" altLang="en-US" sz="800" kern="1200"/>
        </a:p>
      </dsp:txBody>
      <dsp:txXfrm>
        <a:off x="4261167" y="2302722"/>
        <a:ext cx="921814" cy="200148"/>
      </dsp:txXfrm>
    </dsp:sp>
    <dsp:sp modelId="{299643E4-C9BA-49B9-BB68-1D51F645D4FA}">
      <dsp:nvSpPr>
        <dsp:cNvPr id="0" name=""/>
        <dsp:cNvSpPr/>
      </dsp:nvSpPr>
      <dsp:spPr>
        <a:xfrm>
          <a:off x="2900250" y="2509097"/>
          <a:ext cx="1821823" cy="317016"/>
        </a:xfrm>
        <a:custGeom>
          <a:avLst/>
          <a:gdLst/>
          <a:ahLst/>
          <a:cxnLst/>
          <a:rect l="0" t="0" r="0" b="0"/>
          <a:pathLst>
            <a:path>
              <a:moveTo>
                <a:pt x="1821823" y="0"/>
              </a:moveTo>
              <a:lnTo>
                <a:pt x="1821823" y="158508"/>
              </a:lnTo>
              <a:lnTo>
                <a:pt x="0" y="158508"/>
              </a:lnTo>
              <a:lnTo>
                <a:pt x="0" y="3170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9A3B3-C61F-4751-B6B3-1CF318DB1319}">
      <dsp:nvSpPr>
        <dsp:cNvPr id="0" name=""/>
        <dsp:cNvSpPr/>
      </dsp:nvSpPr>
      <dsp:spPr>
        <a:xfrm>
          <a:off x="2433116" y="2826113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directory / 1</a:t>
          </a:r>
          <a:endParaRPr lang="ko-KR" altLang="en-US" sz="800" kern="1200"/>
        </a:p>
      </dsp:txBody>
      <dsp:txXfrm>
        <a:off x="2439343" y="2832340"/>
        <a:ext cx="921814" cy="200148"/>
      </dsp:txXfrm>
    </dsp:sp>
    <dsp:sp modelId="{63C0A1EC-A5C6-4E6D-8D2C-E576274BB8A2}">
      <dsp:nvSpPr>
        <dsp:cNvPr id="0" name=""/>
        <dsp:cNvSpPr/>
      </dsp:nvSpPr>
      <dsp:spPr>
        <a:xfrm>
          <a:off x="4114799" y="2509097"/>
          <a:ext cx="607274" cy="317016"/>
        </a:xfrm>
        <a:custGeom>
          <a:avLst/>
          <a:gdLst/>
          <a:ahLst/>
          <a:cxnLst/>
          <a:rect l="0" t="0" r="0" b="0"/>
          <a:pathLst>
            <a:path>
              <a:moveTo>
                <a:pt x="607274" y="0"/>
              </a:moveTo>
              <a:lnTo>
                <a:pt x="607274" y="158508"/>
              </a:lnTo>
              <a:lnTo>
                <a:pt x="0" y="158508"/>
              </a:lnTo>
              <a:lnTo>
                <a:pt x="0" y="3170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5E154-7204-450B-ADEF-29959BE0D87D}">
      <dsp:nvSpPr>
        <dsp:cNvPr id="0" name=""/>
        <dsp:cNvSpPr/>
      </dsp:nvSpPr>
      <dsp:spPr>
        <a:xfrm>
          <a:off x="3647665" y="2826113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mgmt / 2</a:t>
          </a:r>
          <a:endParaRPr lang="ko-KR" altLang="en-US" sz="800" kern="1200"/>
        </a:p>
      </dsp:txBody>
      <dsp:txXfrm>
        <a:off x="3653892" y="2832340"/>
        <a:ext cx="921814" cy="200148"/>
      </dsp:txXfrm>
    </dsp:sp>
    <dsp:sp modelId="{9CECD2E2-0655-458F-ADB1-A65A5CA974E0}">
      <dsp:nvSpPr>
        <dsp:cNvPr id="0" name=""/>
        <dsp:cNvSpPr/>
      </dsp:nvSpPr>
      <dsp:spPr>
        <a:xfrm>
          <a:off x="4069079" y="3038715"/>
          <a:ext cx="91440" cy="2491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1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BC500-2690-4E55-B4DD-AE467F2DF6C0}">
      <dsp:nvSpPr>
        <dsp:cNvPr id="0" name=""/>
        <dsp:cNvSpPr/>
      </dsp:nvSpPr>
      <dsp:spPr>
        <a:xfrm>
          <a:off x="3647665" y="3287854"/>
          <a:ext cx="934268" cy="218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mib-2 / 1</a:t>
          </a:r>
          <a:endParaRPr lang="ko-KR" altLang="en-US" sz="800" kern="1200"/>
        </a:p>
      </dsp:txBody>
      <dsp:txXfrm>
        <a:off x="3654058" y="3294247"/>
        <a:ext cx="921482" cy="205496"/>
      </dsp:txXfrm>
    </dsp:sp>
    <dsp:sp modelId="{2692B92D-12DC-4C3D-A916-1D3219A0CF6D}">
      <dsp:nvSpPr>
        <dsp:cNvPr id="0" name=""/>
        <dsp:cNvSpPr/>
      </dsp:nvSpPr>
      <dsp:spPr>
        <a:xfrm>
          <a:off x="471152" y="3506136"/>
          <a:ext cx="3643647" cy="249138"/>
        </a:xfrm>
        <a:custGeom>
          <a:avLst/>
          <a:gdLst/>
          <a:ahLst/>
          <a:cxnLst/>
          <a:rect l="0" t="0" r="0" b="0"/>
          <a:pathLst>
            <a:path>
              <a:moveTo>
                <a:pt x="3643647" y="0"/>
              </a:moveTo>
              <a:lnTo>
                <a:pt x="3643647" y="124569"/>
              </a:lnTo>
              <a:lnTo>
                <a:pt x="0" y="124569"/>
              </a:lnTo>
              <a:lnTo>
                <a:pt x="0" y="2491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95205-6383-45E8-8B9D-43040AA35754}">
      <dsp:nvSpPr>
        <dsp:cNvPr id="0" name=""/>
        <dsp:cNvSpPr/>
      </dsp:nvSpPr>
      <dsp:spPr>
        <a:xfrm>
          <a:off x="4018" y="3755274"/>
          <a:ext cx="934268" cy="218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system / 1</a:t>
          </a:r>
          <a:endParaRPr lang="ko-KR" altLang="en-US" sz="800" kern="1200"/>
        </a:p>
      </dsp:txBody>
      <dsp:txXfrm>
        <a:off x="10411" y="3761667"/>
        <a:ext cx="921482" cy="205496"/>
      </dsp:txXfrm>
    </dsp:sp>
    <dsp:sp modelId="{FEF7A9F7-DC19-40CA-B67A-D54E2BA7886A}">
      <dsp:nvSpPr>
        <dsp:cNvPr id="0" name=""/>
        <dsp:cNvSpPr/>
      </dsp:nvSpPr>
      <dsp:spPr>
        <a:xfrm>
          <a:off x="1685701" y="3506136"/>
          <a:ext cx="2429098" cy="249138"/>
        </a:xfrm>
        <a:custGeom>
          <a:avLst/>
          <a:gdLst/>
          <a:ahLst/>
          <a:cxnLst/>
          <a:rect l="0" t="0" r="0" b="0"/>
          <a:pathLst>
            <a:path>
              <a:moveTo>
                <a:pt x="2429098" y="0"/>
              </a:moveTo>
              <a:lnTo>
                <a:pt x="2429098" y="124569"/>
              </a:lnTo>
              <a:lnTo>
                <a:pt x="0" y="124569"/>
              </a:lnTo>
              <a:lnTo>
                <a:pt x="0" y="2491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B05FB-C40E-4614-A2CE-59CD8D798943}">
      <dsp:nvSpPr>
        <dsp:cNvPr id="0" name=""/>
        <dsp:cNvSpPr/>
      </dsp:nvSpPr>
      <dsp:spPr>
        <a:xfrm>
          <a:off x="1218567" y="3755274"/>
          <a:ext cx="934268" cy="218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interface / 2</a:t>
          </a:r>
          <a:endParaRPr lang="ko-KR" altLang="en-US" sz="800" kern="1200"/>
        </a:p>
      </dsp:txBody>
      <dsp:txXfrm>
        <a:off x="1224960" y="3761667"/>
        <a:ext cx="921482" cy="205496"/>
      </dsp:txXfrm>
    </dsp:sp>
    <dsp:sp modelId="{24CF8BBD-5D7D-4E3B-8EFB-A587ED5C4273}">
      <dsp:nvSpPr>
        <dsp:cNvPr id="0" name=""/>
        <dsp:cNvSpPr/>
      </dsp:nvSpPr>
      <dsp:spPr>
        <a:xfrm>
          <a:off x="2900250" y="3506136"/>
          <a:ext cx="1214549" cy="249138"/>
        </a:xfrm>
        <a:custGeom>
          <a:avLst/>
          <a:gdLst/>
          <a:ahLst/>
          <a:cxnLst/>
          <a:rect l="0" t="0" r="0" b="0"/>
          <a:pathLst>
            <a:path>
              <a:moveTo>
                <a:pt x="1214549" y="0"/>
              </a:moveTo>
              <a:lnTo>
                <a:pt x="1214549" y="124569"/>
              </a:lnTo>
              <a:lnTo>
                <a:pt x="0" y="124569"/>
              </a:lnTo>
              <a:lnTo>
                <a:pt x="0" y="2491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698FD-EBE0-43B7-99B6-584D61FC3D09}">
      <dsp:nvSpPr>
        <dsp:cNvPr id="0" name=""/>
        <dsp:cNvSpPr/>
      </dsp:nvSpPr>
      <dsp:spPr>
        <a:xfrm>
          <a:off x="2433116" y="3755274"/>
          <a:ext cx="934268" cy="218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ip / 4</a:t>
          </a:r>
          <a:endParaRPr lang="ko-KR" altLang="en-US" sz="800" kern="1200"/>
        </a:p>
      </dsp:txBody>
      <dsp:txXfrm>
        <a:off x="2439509" y="3761667"/>
        <a:ext cx="921482" cy="205496"/>
      </dsp:txXfrm>
    </dsp:sp>
    <dsp:sp modelId="{5DE8BF0E-EDED-4C28-8336-A27CDB084B89}">
      <dsp:nvSpPr>
        <dsp:cNvPr id="0" name=""/>
        <dsp:cNvSpPr/>
      </dsp:nvSpPr>
      <dsp:spPr>
        <a:xfrm>
          <a:off x="4069080" y="3506136"/>
          <a:ext cx="91440" cy="2491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1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FAF42-26F0-4601-A123-0E53872F5513}">
      <dsp:nvSpPr>
        <dsp:cNvPr id="0" name=""/>
        <dsp:cNvSpPr/>
      </dsp:nvSpPr>
      <dsp:spPr>
        <a:xfrm>
          <a:off x="3647665" y="3755274"/>
          <a:ext cx="934268" cy="23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icmp / 5</a:t>
          </a:r>
          <a:endParaRPr lang="ko-KR" altLang="en-US" sz="800" kern="1200"/>
        </a:p>
      </dsp:txBody>
      <dsp:txXfrm>
        <a:off x="3654465" y="3762074"/>
        <a:ext cx="920668" cy="218559"/>
      </dsp:txXfrm>
    </dsp:sp>
    <dsp:sp modelId="{43C1020C-A9E8-4426-8E99-4AAABC0E96B6}">
      <dsp:nvSpPr>
        <dsp:cNvPr id="0" name=""/>
        <dsp:cNvSpPr/>
      </dsp:nvSpPr>
      <dsp:spPr>
        <a:xfrm>
          <a:off x="4114800" y="3506136"/>
          <a:ext cx="1214549" cy="249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69"/>
              </a:lnTo>
              <a:lnTo>
                <a:pt x="1214549" y="124569"/>
              </a:lnTo>
              <a:lnTo>
                <a:pt x="1214549" y="2491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6B35-7DAD-4224-9C44-59CB04FFEA25}">
      <dsp:nvSpPr>
        <dsp:cNvPr id="0" name=""/>
        <dsp:cNvSpPr/>
      </dsp:nvSpPr>
      <dsp:spPr>
        <a:xfrm>
          <a:off x="4862214" y="3755274"/>
          <a:ext cx="934268" cy="23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tcp / 6</a:t>
          </a:r>
          <a:endParaRPr lang="ko-KR" altLang="en-US" sz="800" kern="1200"/>
        </a:p>
      </dsp:txBody>
      <dsp:txXfrm>
        <a:off x="4869014" y="3762074"/>
        <a:ext cx="920668" cy="218559"/>
      </dsp:txXfrm>
    </dsp:sp>
    <dsp:sp modelId="{9C5D66B2-C1D4-462B-816D-AADCC902DD3D}">
      <dsp:nvSpPr>
        <dsp:cNvPr id="0" name=""/>
        <dsp:cNvSpPr/>
      </dsp:nvSpPr>
      <dsp:spPr>
        <a:xfrm>
          <a:off x="4114800" y="3506136"/>
          <a:ext cx="2429098" cy="249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69"/>
              </a:lnTo>
              <a:lnTo>
                <a:pt x="2429098" y="124569"/>
              </a:lnTo>
              <a:lnTo>
                <a:pt x="2429098" y="2491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4C4B1-B619-457E-B262-F2684A3498AD}">
      <dsp:nvSpPr>
        <dsp:cNvPr id="0" name=""/>
        <dsp:cNvSpPr/>
      </dsp:nvSpPr>
      <dsp:spPr>
        <a:xfrm>
          <a:off x="6076763" y="3755274"/>
          <a:ext cx="934268" cy="23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udp / 7</a:t>
          </a:r>
          <a:endParaRPr lang="ko-KR" altLang="en-US" sz="800" kern="1200"/>
        </a:p>
      </dsp:txBody>
      <dsp:txXfrm>
        <a:off x="6083563" y="3762074"/>
        <a:ext cx="920668" cy="218559"/>
      </dsp:txXfrm>
    </dsp:sp>
    <dsp:sp modelId="{8F67CA8E-CB83-4EFF-A17E-1D2514CAF192}">
      <dsp:nvSpPr>
        <dsp:cNvPr id="0" name=""/>
        <dsp:cNvSpPr/>
      </dsp:nvSpPr>
      <dsp:spPr>
        <a:xfrm>
          <a:off x="4114800" y="3506136"/>
          <a:ext cx="3643647" cy="249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69"/>
              </a:lnTo>
              <a:lnTo>
                <a:pt x="3643647" y="124569"/>
              </a:lnTo>
              <a:lnTo>
                <a:pt x="3643647" y="2491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A5A54-26D9-48D1-A6DB-2217A80DEE47}">
      <dsp:nvSpPr>
        <dsp:cNvPr id="0" name=""/>
        <dsp:cNvSpPr/>
      </dsp:nvSpPr>
      <dsp:spPr>
        <a:xfrm>
          <a:off x="7291313" y="3755274"/>
          <a:ext cx="934268" cy="23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snmp / 11</a:t>
          </a:r>
          <a:endParaRPr lang="ko-KR" altLang="en-US" sz="800" kern="1200"/>
        </a:p>
      </dsp:txBody>
      <dsp:txXfrm>
        <a:off x="7298113" y="3762074"/>
        <a:ext cx="920668" cy="218559"/>
      </dsp:txXfrm>
    </dsp:sp>
    <dsp:sp modelId="{3A120BBF-4973-4A5F-BC62-744E16BC264A}">
      <dsp:nvSpPr>
        <dsp:cNvPr id="0" name=""/>
        <dsp:cNvSpPr/>
      </dsp:nvSpPr>
      <dsp:spPr>
        <a:xfrm>
          <a:off x="4722074" y="2509097"/>
          <a:ext cx="607274" cy="317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08"/>
              </a:lnTo>
              <a:lnTo>
                <a:pt x="607274" y="158508"/>
              </a:lnTo>
              <a:lnTo>
                <a:pt x="607274" y="3170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D8163-16AE-49A3-ADC2-B6CE506E10DF}">
      <dsp:nvSpPr>
        <dsp:cNvPr id="0" name=""/>
        <dsp:cNvSpPr/>
      </dsp:nvSpPr>
      <dsp:spPr>
        <a:xfrm>
          <a:off x="4862214" y="2826113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experimental / 3</a:t>
          </a:r>
          <a:endParaRPr lang="ko-KR" altLang="en-US" sz="800" kern="1200"/>
        </a:p>
      </dsp:txBody>
      <dsp:txXfrm>
        <a:off x="4868441" y="2832340"/>
        <a:ext cx="921814" cy="200148"/>
      </dsp:txXfrm>
    </dsp:sp>
    <dsp:sp modelId="{0056C3D6-1632-4D8F-AD75-C8E7F20972E1}">
      <dsp:nvSpPr>
        <dsp:cNvPr id="0" name=""/>
        <dsp:cNvSpPr/>
      </dsp:nvSpPr>
      <dsp:spPr>
        <a:xfrm>
          <a:off x="4722074" y="2509097"/>
          <a:ext cx="1821823" cy="317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08"/>
              </a:lnTo>
              <a:lnTo>
                <a:pt x="1821823" y="158508"/>
              </a:lnTo>
              <a:lnTo>
                <a:pt x="1821823" y="3170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70592-E2B0-44F4-8385-60050C4BF6E3}">
      <dsp:nvSpPr>
        <dsp:cNvPr id="0" name=""/>
        <dsp:cNvSpPr/>
      </dsp:nvSpPr>
      <dsp:spPr>
        <a:xfrm>
          <a:off x="6076763" y="2826113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private / 4</a:t>
          </a:r>
          <a:endParaRPr lang="ko-KR" altLang="en-US" sz="800" kern="1200"/>
        </a:p>
      </dsp:txBody>
      <dsp:txXfrm>
        <a:off x="6082990" y="2832340"/>
        <a:ext cx="921814" cy="200148"/>
      </dsp:txXfrm>
    </dsp:sp>
    <dsp:sp modelId="{D5482CBC-6125-4E80-ABC0-60AC73315E5C}">
      <dsp:nvSpPr>
        <dsp:cNvPr id="0" name=""/>
        <dsp:cNvSpPr/>
      </dsp:nvSpPr>
      <dsp:spPr>
        <a:xfrm>
          <a:off x="4722074" y="730013"/>
          <a:ext cx="1214549" cy="249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69"/>
              </a:lnTo>
              <a:lnTo>
                <a:pt x="1214549" y="124569"/>
              </a:lnTo>
              <a:lnTo>
                <a:pt x="1214549" y="24913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21DD1-0B25-4826-B7EB-06589C2ED461}">
      <dsp:nvSpPr>
        <dsp:cNvPr id="0" name=""/>
        <dsp:cNvSpPr/>
      </dsp:nvSpPr>
      <dsp:spPr>
        <a:xfrm>
          <a:off x="5469489" y="979151"/>
          <a:ext cx="934268" cy="2126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joint / 2</a:t>
          </a:r>
          <a:endParaRPr lang="ko-KR" altLang="en-US" sz="800" kern="1200"/>
        </a:p>
      </dsp:txBody>
      <dsp:txXfrm>
        <a:off x="5475716" y="985378"/>
        <a:ext cx="921814" cy="200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9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4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SNMP Architecture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3FACEA3B-E1E9-4B4E-BFA4-60148700E70B}"/>
              </a:ext>
            </a:extLst>
          </p:cNvPr>
          <p:cNvSpPr/>
          <p:nvPr/>
        </p:nvSpPr>
        <p:spPr>
          <a:xfrm>
            <a:off x="4067944" y="1059582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Manager</a:t>
            </a:r>
            <a:endParaRPr lang="ko-KR" altLang="en-US" sz="16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977B20A1-8E19-4306-A23C-423961C6B2C2}"/>
              </a:ext>
            </a:extLst>
          </p:cNvPr>
          <p:cNvSpPr/>
          <p:nvPr/>
        </p:nvSpPr>
        <p:spPr>
          <a:xfrm>
            <a:off x="2002322" y="1969820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 Agent</a:t>
            </a:r>
            <a:endParaRPr lang="ko-KR" altLang="en-US" sz="16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A21EA294-AC0B-4F50-AA3A-EBEBFA79A7F7}"/>
              </a:ext>
            </a:extLst>
          </p:cNvPr>
          <p:cNvSpPr/>
          <p:nvPr/>
        </p:nvSpPr>
        <p:spPr>
          <a:xfrm>
            <a:off x="5125454" y="1974101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Agent</a:t>
            </a:r>
            <a:endParaRPr lang="ko-KR" altLang="en-US" sz="16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6310256A-C194-4631-A64A-F544EE8EB6B5}"/>
              </a:ext>
            </a:extLst>
          </p:cNvPr>
          <p:cNvSpPr/>
          <p:nvPr/>
        </p:nvSpPr>
        <p:spPr>
          <a:xfrm>
            <a:off x="831148" y="2883591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Agent</a:t>
            </a:r>
            <a:endParaRPr lang="ko-KR" altLang="en-US" sz="16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7D840AAF-BE68-41F1-8051-9287BF9AA228}"/>
              </a:ext>
            </a:extLst>
          </p:cNvPr>
          <p:cNvSpPr/>
          <p:nvPr/>
        </p:nvSpPr>
        <p:spPr>
          <a:xfrm>
            <a:off x="3173497" y="2883591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Agent</a:t>
            </a:r>
            <a:endParaRPr lang="ko-KR" altLang="en-US" sz="16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414D9D5-707D-49B0-9A3E-E04D992A8459}"/>
              </a:ext>
            </a:extLst>
          </p:cNvPr>
          <p:cNvCxnSpPr>
            <a:stCxn id="39" idx="2"/>
            <a:endCxn id="14" idx="0"/>
          </p:cNvCxnSpPr>
          <p:nvPr/>
        </p:nvCxnSpPr>
        <p:spPr>
          <a:xfrm flipH="1">
            <a:off x="2783105" y="1610016"/>
            <a:ext cx="2065622" cy="35980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484EAA-FF0E-4150-8E26-2AB83CE837F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611931" y="2520254"/>
            <a:ext cx="1171174" cy="3633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4B463D-8141-4178-9213-02E2C46017B0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2783105" y="2520254"/>
            <a:ext cx="1171175" cy="3633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3482F3-DA75-431A-B6DF-21337F45191E}"/>
              </a:ext>
            </a:extLst>
          </p:cNvPr>
          <p:cNvCxnSpPr>
            <a:cxnSpLocks/>
            <a:stCxn id="39" idx="2"/>
            <a:endCxn id="15" idx="0"/>
          </p:cNvCxnSpPr>
          <p:nvPr/>
        </p:nvCxnSpPr>
        <p:spPr>
          <a:xfrm>
            <a:off x="4848727" y="1610016"/>
            <a:ext cx="1057510" cy="364085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99AA7C23-7BEF-4B26-98AC-B34984E0A97D}"/>
              </a:ext>
            </a:extLst>
          </p:cNvPr>
          <p:cNvSpPr/>
          <p:nvPr/>
        </p:nvSpPr>
        <p:spPr>
          <a:xfrm>
            <a:off x="831148" y="3797362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MIB</a:t>
            </a:r>
            <a:endParaRPr lang="ko-KR" altLang="en-US" sz="16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8128DB4D-DCF0-40DF-9E42-B350B28E5537}"/>
              </a:ext>
            </a:extLst>
          </p:cNvPr>
          <p:cNvSpPr/>
          <p:nvPr/>
        </p:nvSpPr>
        <p:spPr>
          <a:xfrm>
            <a:off x="3173497" y="3797362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MIB</a:t>
            </a:r>
            <a:endParaRPr lang="ko-KR" altLang="en-US" sz="1600"/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82CC7D7E-F035-436F-831F-13028A14FBD6}"/>
              </a:ext>
            </a:extLst>
          </p:cNvPr>
          <p:cNvSpPr/>
          <p:nvPr/>
        </p:nvSpPr>
        <p:spPr>
          <a:xfrm>
            <a:off x="5125454" y="2883591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MIB</a:t>
            </a:r>
            <a:endParaRPr lang="ko-KR" altLang="en-US" sz="16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E4A5EB-2A90-4237-BDD1-9C8F43E22695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5906237" y="2524535"/>
            <a:ext cx="0" cy="35905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4FE472-13DF-489B-B7D1-3459E77C03E2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1611931" y="3434025"/>
            <a:ext cx="0" cy="3633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27E5A5-DCCD-4620-B1CD-ADEF384B494B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3954280" y="3434025"/>
            <a:ext cx="0" cy="3633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885D95C-3592-43AF-8A5E-4ABC57E4F102}"/>
              </a:ext>
            </a:extLst>
          </p:cNvPr>
          <p:cNvCxnSpPr>
            <a:cxnSpLocks/>
          </p:cNvCxnSpPr>
          <p:nvPr/>
        </p:nvCxnSpPr>
        <p:spPr>
          <a:xfrm flipH="1">
            <a:off x="1774547" y="1336511"/>
            <a:ext cx="792088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F54CEC08-95BF-4650-BAC6-D9E4C883DE08}"/>
              </a:ext>
            </a:extLst>
          </p:cNvPr>
          <p:cNvSpPr/>
          <p:nvPr/>
        </p:nvSpPr>
        <p:spPr>
          <a:xfrm>
            <a:off x="2666271" y="1059582"/>
            <a:ext cx="936104" cy="544332"/>
          </a:xfrm>
          <a:prstGeom prst="roundRect">
            <a:avLst>
              <a:gd name="adj" fmla="val 0"/>
            </a:avLst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SNMP Protocol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2968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OID Tree</a:t>
            </a:r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C01B646F-3529-44CD-98F8-C737DF8EF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612311"/>
              </p:ext>
            </p:extLst>
          </p:nvPr>
        </p:nvGraphicFramePr>
        <p:xfrm>
          <a:off x="565354" y="483518"/>
          <a:ext cx="8229600" cy="4491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656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70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32042</TotalTime>
  <Words>72</Words>
  <Application>Microsoft Office PowerPoint</Application>
  <PresentationFormat>화면 슬라이드 쇼(16:9)</PresentationFormat>
  <Paragraphs>32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SNMP Architecture</vt:lpstr>
      <vt:lpstr>OID Tree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4806</cp:revision>
  <dcterms:created xsi:type="dcterms:W3CDTF">2006-10-05T04:04:58Z</dcterms:created>
  <dcterms:modified xsi:type="dcterms:W3CDTF">2020-05-16T14:37:26Z</dcterms:modified>
</cp:coreProperties>
</file>