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8" r:id="rId2"/>
    <p:sldId id="366" r:id="rId3"/>
    <p:sldId id="371" r:id="rId4"/>
    <p:sldId id="365" r:id="rId5"/>
    <p:sldId id="36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SAML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208315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</a:t>
            </a:r>
            <a:endParaRPr lang="en-US" altLang="ko-KR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399593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583670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3670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355475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46753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546753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0291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SAML Flow - Process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475656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3239852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</a:t>
            </a:r>
            <a:r>
              <a:rPr lang="ko-KR" altLang="en-US" sz="1000"/>
              <a:t> </a:t>
            </a:r>
            <a:r>
              <a:rPr lang="en-US" altLang="ko-KR" sz="1000"/>
              <a:t>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5004048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Provider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6768244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Identity Provider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67439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831635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595831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360027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2067438" y="802813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3831623" y="1033645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</a:t>
              </a:r>
              <a:r>
                <a:rPr lang="en-US" altLang="ko-KR" sz="900"/>
                <a:t>. Goto URL 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3831623" y="1256019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Identity Provider with </a:t>
              </a:r>
              <a:r>
                <a:rPr lang="en-US" altLang="ko-KR" sz="900" b="1"/>
                <a:t>SAML Request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3831623" y="1662667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Identity Provider with </a:t>
              </a:r>
              <a:r>
                <a:rPr lang="en-US" altLang="ko-KR" sz="900" b="1"/>
                <a:t>SAML Request</a:t>
              </a:r>
              <a:endParaRPr lang="ko-KR" altLang="en-US" sz="900" b="1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3831623" y="1950699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2067439" y="2238731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2067438" y="2532367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Login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3831571" y="2830023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3831571" y="3121220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Service Provider with </a:t>
              </a:r>
              <a:r>
                <a:rPr lang="en-US" altLang="ko-KR" sz="900" b="1"/>
                <a:t>SAML Response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3831623" y="3368120"/>
            <a:ext cx="1764197" cy="369332"/>
            <a:chOff x="1099896" y="934204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34204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Service Provider with </a:t>
              </a:r>
              <a:r>
                <a:rPr lang="en-US" altLang="ko-KR" sz="900" b="1"/>
                <a:t>SAML Response</a:t>
              </a:r>
              <a:endParaRPr lang="ko-KR" altLang="en-US" sz="900" b="1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DA55DE9-C432-4EE5-B456-4A15EDDD7323}"/>
              </a:ext>
            </a:extLst>
          </p:cNvPr>
          <p:cNvGrpSpPr/>
          <p:nvPr/>
        </p:nvGrpSpPr>
        <p:grpSpPr>
          <a:xfrm>
            <a:off x="3831069" y="3713703"/>
            <a:ext cx="1764184" cy="369332"/>
            <a:chOff x="1099896" y="950663"/>
            <a:chExt cx="1764197" cy="3693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C14EC64-FDBC-431D-98C9-4ED0067B113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4FD4EE-6445-47C2-A5ED-BDCBB8007A22}"/>
                </a:ext>
              </a:extLst>
            </p:cNvPr>
            <p:cNvSpPr txBox="1"/>
            <p:nvPr/>
          </p:nvSpPr>
          <p:spPr>
            <a:xfrm>
              <a:off x="1099896" y="95066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Set Session &amp; </a:t>
              </a:r>
            </a:p>
            <a:p>
              <a:pPr algn="ctr"/>
              <a:r>
                <a:rPr lang="en-US" altLang="ko-KR" sz="900"/>
                <a:t>Redirect to / Goto URL</a:t>
              </a:r>
              <a:endParaRPr lang="ko-KR" altLang="en-US" sz="9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20475-709F-4A59-ADE3-0EAB109E9FFB}"/>
              </a:ext>
            </a:extLst>
          </p:cNvPr>
          <p:cNvGrpSpPr/>
          <p:nvPr/>
        </p:nvGrpSpPr>
        <p:grpSpPr>
          <a:xfrm>
            <a:off x="3831068" y="4101450"/>
            <a:ext cx="176419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1E62E661-5CAA-406D-900E-278E6112DC1E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4945B4-C976-4409-A354-5A1C4329655E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12. Goto URL</a:t>
              </a:r>
              <a:endParaRPr lang="ko-KR" altLang="en-US" sz="9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BD4060E-C6B9-418B-AE57-F76879DEAD61}"/>
              </a:ext>
            </a:extLst>
          </p:cNvPr>
          <p:cNvGrpSpPr/>
          <p:nvPr/>
        </p:nvGrpSpPr>
        <p:grpSpPr>
          <a:xfrm>
            <a:off x="3831068" y="4390087"/>
            <a:ext cx="176418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C6C0F04-63B3-4ABD-99B9-6E18BCFC3D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38BF92-BD5E-44F9-8BE8-FA53A8758B2C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13. Send Service</a:t>
              </a:r>
              <a:endParaRPr lang="ko-KR" altLang="en-US" sz="9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BB0F47-07AB-44BD-9984-1959111AF83F}"/>
              </a:ext>
            </a:extLst>
          </p:cNvPr>
          <p:cNvGrpSpPr/>
          <p:nvPr/>
        </p:nvGrpSpPr>
        <p:grpSpPr>
          <a:xfrm>
            <a:off x="2066884" y="4685424"/>
            <a:ext cx="176418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917FDA2-81B9-48EE-9501-9D953CFECAA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352054-3CA8-4014-B114-D19DABEE231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14. Show Service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8117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678C-3708-4D8B-8CF8-C892775B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Send </a:t>
              </a:r>
              <a:r>
                <a:rPr lang="en-US" altLang="ko-KR" sz="900" b="1" dirty="0"/>
                <a:t>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32636</TotalTime>
  <Words>267</Words>
  <Application>Microsoft Office PowerPoint</Application>
  <PresentationFormat>화면 슬라이드 쇼(16:9)</PresentationFormat>
  <Paragraphs>70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SAML Component</vt:lpstr>
      <vt:lpstr>SAML Flow - Process</vt:lpstr>
      <vt:lpstr>PowerPoint 프레젠테이션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4914</cp:revision>
  <dcterms:created xsi:type="dcterms:W3CDTF">2006-10-05T04:04:58Z</dcterms:created>
  <dcterms:modified xsi:type="dcterms:W3CDTF">2020-06-27T13:59:43Z</dcterms:modified>
</cp:coreProperties>
</file>