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7" r:id="rId2"/>
    <p:sldId id="363" r:id="rId3"/>
    <p:sldId id="366" r:id="rId4"/>
    <p:sldId id="365" r:id="rId5"/>
    <p:sldId id="361" r:id="rId6"/>
    <p:sldId id="364" r:id="rId7"/>
    <p:sldId id="36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31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7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4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3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App 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445182" y="2717870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Projected SA Token</a:t>
            </a:r>
            <a:endParaRPr lang="ko-KR" altLang="en-US" sz="105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354235" y="2910462"/>
            <a:ext cx="83388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3778561" y="1600475"/>
            <a:ext cx="23759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AssumeRoleWithWebIdentity</a:t>
            </a:r>
            <a:br>
              <a:rPr lang="en-US" altLang="ko-KR" sz="1000">
                <a:solidFill>
                  <a:schemeClr val="tx2"/>
                </a:solidFill>
              </a:rPr>
            </a:br>
            <a:r>
              <a:rPr lang="en-US" altLang="ko-KR" sz="1000">
                <a:solidFill>
                  <a:schemeClr val="tx2"/>
                </a:solidFill>
              </a:rPr>
              <a:t>with Projected SA Token (JWT Token)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Project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41457" y="1336390"/>
            <a:ext cx="76655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Federated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CBDAE5E-363E-472E-BCD6-C8B34946818A}"/>
              </a:ext>
            </a:extLst>
          </p:cNvPr>
          <p:cNvCxnSpPr>
            <a:cxnSpLocks/>
            <a:stCxn id="56" idx="1"/>
            <a:endCxn id="88" idx="2"/>
          </p:cNvCxnSpPr>
          <p:nvPr/>
        </p:nvCxnSpPr>
        <p:spPr>
          <a:xfrm flipH="1" flipV="1">
            <a:off x="1717828" y="3217879"/>
            <a:ext cx="1522513" cy="45213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1FE28B6-4CD6-4F5A-BD38-A14FA24B3C37}"/>
              </a:ext>
            </a:extLst>
          </p:cNvPr>
          <p:cNvSpPr/>
          <p:nvPr/>
        </p:nvSpPr>
        <p:spPr>
          <a:xfrm>
            <a:off x="887030" y="2894133"/>
            <a:ext cx="1661596" cy="323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Private/Public Key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9227C9-E19E-42F8-8ADA-B3197E03AFFF}"/>
              </a:ext>
            </a:extLst>
          </p:cNvPr>
          <p:cNvCxnSpPr>
            <a:cxnSpLocks/>
            <a:stCxn id="53" idx="2"/>
            <a:endCxn id="88" idx="0"/>
          </p:cNvCxnSpPr>
          <p:nvPr/>
        </p:nvCxnSpPr>
        <p:spPr>
          <a:xfrm flipH="1">
            <a:off x="1717828" y="1419622"/>
            <a:ext cx="461987" cy="147451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35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59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App 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445182" y="2717870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Projected SA Token</a:t>
            </a:r>
            <a:endParaRPr lang="ko-KR" altLang="en-US" sz="105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354235" y="2910462"/>
            <a:ext cx="83388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3778561" y="1600475"/>
            <a:ext cx="23759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AssumeRoleWithWebIdentity</a:t>
            </a:r>
            <a:br>
              <a:rPr lang="en-US" altLang="ko-KR" sz="1000">
                <a:solidFill>
                  <a:schemeClr val="tx2"/>
                </a:solidFill>
              </a:rPr>
            </a:br>
            <a:r>
              <a:rPr lang="en-US" altLang="ko-KR" sz="1000">
                <a:solidFill>
                  <a:schemeClr val="tx2"/>
                </a:solidFill>
              </a:rPr>
              <a:t>with Projected SA Token (JWT Token)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Project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41457" y="1336390"/>
            <a:ext cx="76655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Federated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CBDAE5E-363E-472E-BCD6-C8B34946818A}"/>
              </a:ext>
            </a:extLst>
          </p:cNvPr>
          <p:cNvCxnSpPr>
            <a:cxnSpLocks/>
            <a:stCxn id="56" idx="1"/>
            <a:endCxn id="88" idx="2"/>
          </p:cNvCxnSpPr>
          <p:nvPr/>
        </p:nvCxnSpPr>
        <p:spPr>
          <a:xfrm flipH="1" flipV="1">
            <a:off x="1717828" y="3217879"/>
            <a:ext cx="1522513" cy="45213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1FE28B6-4CD6-4F5A-BD38-A14FA24B3C37}"/>
              </a:ext>
            </a:extLst>
          </p:cNvPr>
          <p:cNvSpPr/>
          <p:nvPr/>
        </p:nvSpPr>
        <p:spPr>
          <a:xfrm>
            <a:off x="887030" y="2894133"/>
            <a:ext cx="1661596" cy="323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Private/Public Key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9227C9-E19E-42F8-8ADA-B3197E03AFFF}"/>
              </a:ext>
            </a:extLst>
          </p:cNvPr>
          <p:cNvCxnSpPr>
            <a:cxnSpLocks/>
            <a:stCxn id="53" idx="2"/>
            <a:endCxn id="88" idx="0"/>
          </p:cNvCxnSpPr>
          <p:nvPr/>
        </p:nvCxnSpPr>
        <p:spPr>
          <a:xfrm flipH="1">
            <a:off x="1717828" y="1419622"/>
            <a:ext cx="461987" cy="147451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94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FB28A7-3F69-45AB-B8CA-811FCC97195A}"/>
              </a:ext>
            </a:extLst>
          </p:cNvPr>
          <p:cNvSpPr/>
          <p:nvPr/>
        </p:nvSpPr>
        <p:spPr>
          <a:xfrm>
            <a:off x="709716" y="2555457"/>
            <a:ext cx="2016224" cy="1008112"/>
          </a:xfrm>
          <a:prstGeom prst="roundRect">
            <a:avLst>
              <a:gd name="adj" fmla="val 84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K8s </a:t>
            </a:r>
          </a:p>
          <a:p>
            <a:pPr algn="ctr"/>
            <a:r>
              <a:rPr lang="en-US" altLang="ko-KR" sz="1200"/>
              <a:t>Controller Manager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5CC1BC7-063B-478A-A7E8-980B11777761}"/>
              </a:ext>
            </a:extLst>
          </p:cNvPr>
          <p:cNvSpPr/>
          <p:nvPr/>
        </p:nvSpPr>
        <p:spPr>
          <a:xfrm>
            <a:off x="781724" y="2627465"/>
            <a:ext cx="1872208" cy="432048"/>
          </a:xfrm>
          <a:prstGeom prst="roundRect">
            <a:avLst>
              <a:gd name="adj" fmla="val 13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serviceaccount-token</a:t>
            </a:r>
          </a:p>
          <a:p>
            <a:pPr algn="ctr"/>
            <a:r>
              <a:rPr lang="en-US" altLang="ko-KR" sz="1100"/>
              <a:t>Controller</a:t>
            </a:r>
            <a:endParaRPr lang="ko-KR" altLang="en-US" sz="11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App 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386671" y="2717870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Projected SA Token</a:t>
            </a:r>
            <a:endParaRPr lang="ko-KR" altLang="en-US" sz="105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295725" y="2910462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4D792E-5F64-4D4F-A3E0-7E9290D7A926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715766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3778561" y="1600475"/>
            <a:ext cx="23759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AssumeRoleWithWebIdentity</a:t>
            </a:r>
            <a:br>
              <a:rPr lang="en-US" altLang="ko-KR" sz="1000">
                <a:solidFill>
                  <a:schemeClr val="tx2"/>
                </a:solidFill>
              </a:rPr>
            </a:br>
            <a:r>
              <a:rPr lang="en-US" altLang="ko-KR" sz="1000">
                <a:solidFill>
                  <a:schemeClr val="tx2"/>
                </a:solidFill>
              </a:rPr>
              <a:t>with Projected SA Token (JWT Token)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C6E6535-C5B3-48AA-945A-1A1CF8D24F48}"/>
              </a:ext>
            </a:extLst>
          </p:cNvPr>
          <p:cNvSpPr txBox="1"/>
          <p:nvPr/>
        </p:nvSpPr>
        <p:spPr>
          <a:xfrm>
            <a:off x="3058861" y="303178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0A51CE-D9AC-4451-9033-5EEBE3485E14}"/>
              </a:ext>
            </a:extLst>
          </p:cNvPr>
          <p:cNvSpPr/>
          <p:nvPr/>
        </p:nvSpPr>
        <p:spPr>
          <a:xfrm>
            <a:off x="3136351" y="3431891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11362C-A49D-4666-A728-71CF6DB3FF38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970922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F7C54B1E-2594-45CB-A143-ADBD54FE41A8}"/>
              </a:ext>
            </a:extLst>
          </p:cNvPr>
          <p:cNvSpPr/>
          <p:nvPr/>
        </p:nvSpPr>
        <p:spPr>
          <a:xfrm>
            <a:off x="2495744" y="2862057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59D2C3-1ABC-440D-8138-D7D403BE60F9}"/>
              </a:ext>
            </a:extLst>
          </p:cNvPr>
          <p:cNvSpPr txBox="1"/>
          <p:nvPr/>
        </p:nvSpPr>
        <p:spPr>
          <a:xfrm>
            <a:off x="2475476" y="3581063"/>
            <a:ext cx="7361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Project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41457" y="1336390"/>
            <a:ext cx="76655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Federated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CBDAE5E-363E-472E-BCD6-C8B34946818A}"/>
              </a:ext>
            </a:extLst>
          </p:cNvPr>
          <p:cNvCxnSpPr>
            <a:cxnSpLocks/>
            <a:stCxn id="61" idx="0"/>
            <a:endCxn id="88" idx="2"/>
          </p:cNvCxnSpPr>
          <p:nvPr/>
        </p:nvCxnSpPr>
        <p:spPr>
          <a:xfrm flipV="1">
            <a:off x="1717828" y="2383381"/>
            <a:ext cx="0" cy="24408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1FE28B6-4CD6-4F5A-BD38-A14FA24B3C37}"/>
              </a:ext>
            </a:extLst>
          </p:cNvPr>
          <p:cNvSpPr/>
          <p:nvPr/>
        </p:nvSpPr>
        <p:spPr>
          <a:xfrm>
            <a:off x="887030" y="2059635"/>
            <a:ext cx="1661596" cy="323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Private/Public Key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9227C9-E19E-42F8-8ADA-B3197E03AFFF}"/>
              </a:ext>
            </a:extLst>
          </p:cNvPr>
          <p:cNvCxnSpPr>
            <a:cxnSpLocks/>
            <a:stCxn id="53" idx="2"/>
            <a:endCxn id="88" idx="0"/>
          </p:cNvCxnSpPr>
          <p:nvPr/>
        </p:nvCxnSpPr>
        <p:spPr>
          <a:xfrm flipH="1">
            <a:off x="1717828" y="1419622"/>
            <a:ext cx="461987" cy="64001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82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FB28A7-3F69-45AB-B8CA-811FCC97195A}"/>
              </a:ext>
            </a:extLst>
          </p:cNvPr>
          <p:cNvSpPr/>
          <p:nvPr/>
        </p:nvSpPr>
        <p:spPr>
          <a:xfrm>
            <a:off x="709716" y="2555457"/>
            <a:ext cx="2016224" cy="1008112"/>
          </a:xfrm>
          <a:prstGeom prst="roundRect">
            <a:avLst>
              <a:gd name="adj" fmla="val 84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Controller manager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5CC1BC7-063B-478A-A7E8-980B11777761}"/>
              </a:ext>
            </a:extLst>
          </p:cNvPr>
          <p:cNvSpPr/>
          <p:nvPr/>
        </p:nvSpPr>
        <p:spPr>
          <a:xfrm>
            <a:off x="781724" y="2627465"/>
            <a:ext cx="1872208" cy="432048"/>
          </a:xfrm>
          <a:prstGeom prst="roundRect">
            <a:avLst>
              <a:gd name="adj" fmla="val 13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serviceaccount-token</a:t>
            </a:r>
          </a:p>
          <a:p>
            <a:pPr algn="ctr"/>
            <a:r>
              <a:rPr lang="en-US" altLang="ko-KR" sz="1100"/>
              <a:t>Controller</a:t>
            </a:r>
            <a:endParaRPr lang="ko-KR" altLang="en-US" sz="11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386671" y="2717870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AWS SA Token</a:t>
            </a:r>
            <a:endParaRPr lang="ko-KR" altLang="en-US" sz="110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295725" y="2910462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4D792E-5F64-4D4F-A3E0-7E9290D7A926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715766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5724128" y="1774281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C6E6535-C5B3-48AA-945A-1A1CF8D24F48}"/>
              </a:ext>
            </a:extLst>
          </p:cNvPr>
          <p:cNvSpPr txBox="1"/>
          <p:nvPr/>
        </p:nvSpPr>
        <p:spPr>
          <a:xfrm>
            <a:off x="3058861" y="303178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0A51CE-D9AC-4451-9033-5EEBE3485E14}"/>
              </a:ext>
            </a:extLst>
          </p:cNvPr>
          <p:cNvSpPr/>
          <p:nvPr/>
        </p:nvSpPr>
        <p:spPr>
          <a:xfrm>
            <a:off x="3136351" y="3431891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11362C-A49D-4666-A728-71CF6DB3FF38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970922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F7C54B1E-2594-45CB-A143-ADBD54FE41A8}"/>
              </a:ext>
            </a:extLst>
          </p:cNvPr>
          <p:cNvSpPr/>
          <p:nvPr/>
        </p:nvSpPr>
        <p:spPr>
          <a:xfrm>
            <a:off x="2495744" y="2862057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59D2C3-1ABC-440D-8138-D7D403BE60F9}"/>
              </a:ext>
            </a:extLst>
          </p:cNvPr>
          <p:cNvSpPr txBox="1"/>
          <p:nvPr/>
        </p:nvSpPr>
        <p:spPr>
          <a:xfrm>
            <a:off x="2475476" y="3581063"/>
            <a:ext cx="7361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Inject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C4B425C5-FD97-4458-B4DA-09D2ECEED308}"/>
              </a:ext>
            </a:extLst>
          </p:cNvPr>
          <p:cNvSpPr/>
          <p:nvPr/>
        </p:nvSpPr>
        <p:spPr>
          <a:xfrm>
            <a:off x="4098624" y="990544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56684" y="1259446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Verify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8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691680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STS/IAM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15634" y="2867712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744721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923897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4072132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866261" y="3611800"/>
            <a:ext cx="5613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ID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321DBD6-0FBD-4E11-AA5F-DEC0550FF1A0}"/>
              </a:ext>
            </a:extLst>
          </p:cNvPr>
          <p:cNvCxnSpPr>
            <a:cxnSpLocks/>
          </p:cNvCxnSpPr>
          <p:nvPr/>
        </p:nvCxnSpPr>
        <p:spPr>
          <a:xfrm flipV="1">
            <a:off x="1001813" y="2833136"/>
            <a:ext cx="0" cy="6747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1DBEEB5C-40CF-4618-9F59-686C02BE169E}"/>
              </a:ext>
            </a:extLst>
          </p:cNvPr>
          <p:cNvSpPr/>
          <p:nvPr/>
        </p:nvSpPr>
        <p:spPr>
          <a:xfrm>
            <a:off x="897766" y="3403807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04B739-4C8F-4DAE-BA22-322B8F242CB1}"/>
              </a:ext>
            </a:extLst>
          </p:cNvPr>
          <p:cNvSpPr txBox="1"/>
          <p:nvPr/>
        </p:nvSpPr>
        <p:spPr>
          <a:xfrm>
            <a:off x="333382" y="2889895"/>
            <a:ext cx="66075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190776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9CC5ADD-8241-45FD-AC80-371CC10AF9D2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A3050A3-35DB-462A-9C83-E244D633B56A}"/>
              </a:ext>
            </a:extLst>
          </p:cNvPr>
          <p:cNvCxnSpPr>
            <a:cxnSpLocks/>
          </p:cNvCxnSpPr>
          <p:nvPr/>
        </p:nvCxnSpPr>
        <p:spPr>
          <a:xfrm flipH="1" flipV="1">
            <a:off x="334786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66157" y="279268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243817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7115422-6FFE-4EBC-9ACA-5BF6C8F60987}"/>
              </a:ext>
            </a:extLst>
          </p:cNvPr>
          <p:cNvCxnSpPr>
            <a:cxnSpLocks/>
          </p:cNvCxnSpPr>
          <p:nvPr/>
        </p:nvCxnSpPr>
        <p:spPr>
          <a:xfrm flipH="1" flipV="1">
            <a:off x="5079208" y="1294322"/>
            <a:ext cx="2343748" cy="101218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0488E81-13E0-4BB2-BAC4-0B69A3CC1FD0}"/>
              </a:ext>
            </a:extLst>
          </p:cNvPr>
          <p:cNvCxnSpPr>
            <a:cxnSpLocks/>
          </p:cNvCxnSpPr>
          <p:nvPr/>
        </p:nvCxnSpPr>
        <p:spPr>
          <a:xfrm>
            <a:off x="5082333" y="1481959"/>
            <a:ext cx="1909269" cy="82455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54D2841-C8AB-49B4-AA88-52303939D329}"/>
              </a:ext>
            </a:extLst>
          </p:cNvPr>
          <p:cNvSpPr/>
          <p:nvPr/>
        </p:nvSpPr>
        <p:spPr>
          <a:xfrm>
            <a:off x="6882200" y="222499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BF493AB-E180-424E-8D72-9ACB33B86528}"/>
              </a:ext>
            </a:extLst>
          </p:cNvPr>
          <p:cNvSpPr/>
          <p:nvPr/>
        </p:nvSpPr>
        <p:spPr>
          <a:xfrm>
            <a:off x="4975161" y="1197178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422993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3571228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Mutated</a:t>
            </a:r>
          </a:p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792523" y="3611800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Inject 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36F1EFE-F008-417A-A95B-99EB7F120C45}"/>
              </a:ext>
            </a:extLst>
          </p:cNvPr>
          <p:cNvSpPr txBox="1"/>
          <p:nvPr/>
        </p:nvSpPr>
        <p:spPr>
          <a:xfrm>
            <a:off x="4773141" y="1595168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5C1951F-B882-4D30-8834-668405F6ABAD}"/>
              </a:ext>
            </a:extLst>
          </p:cNvPr>
          <p:cNvSpPr txBox="1"/>
          <p:nvPr/>
        </p:nvSpPr>
        <p:spPr>
          <a:xfrm>
            <a:off x="5148186" y="987574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Response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with</a:t>
            </a:r>
          </a:p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8961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33122</TotalTime>
  <Words>698</Words>
  <Application>Microsoft Office PowerPoint</Application>
  <PresentationFormat>화면 슬라이드 쇼(16:9)</PresentationFormat>
  <Paragraphs>342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AWS</vt:lpstr>
      <vt:lpstr>PowerPoint 프레젠테이션</vt:lpstr>
      <vt:lpstr>AWS</vt:lpstr>
      <vt:lpstr>AWS</vt:lpstr>
      <vt:lpstr>AWS</vt:lpstr>
      <vt:lpstr>AWS</vt:lpstr>
      <vt:lpstr>AWS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5013</cp:revision>
  <dcterms:created xsi:type="dcterms:W3CDTF">2006-10-05T04:04:58Z</dcterms:created>
  <dcterms:modified xsi:type="dcterms:W3CDTF">2022-04-06T12:24:26Z</dcterms:modified>
</cp:coreProperties>
</file>