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7" r:id="rId3"/>
    <p:sldId id="370" r:id="rId4"/>
    <p:sldId id="371" r:id="rId5"/>
    <p:sldId id="368" r:id="rId6"/>
    <p:sldId id="36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1" autoAdjust="0"/>
    <p:restoredTop sz="91463" autoAdjust="0"/>
  </p:normalViewPr>
  <p:slideViewPr>
    <p:cSldViewPr>
      <p:cViewPr>
        <p:scale>
          <a:sx n="169" d="100"/>
          <a:sy n="169" d="100"/>
        </p:scale>
        <p:origin x="384" y="13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Streaming</a:t>
            </a:r>
          </a:p>
          <a:p>
            <a:pPr algn="ctr"/>
            <a:r>
              <a:rPr lang="en-US" altLang="ko-KR" sz="1100" b="1"/>
              <a:t>(Dstream)</a:t>
            </a:r>
            <a:endParaRPr lang="ko-KR" altLang="en-US" sz="11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32331</TotalTime>
  <Words>192</Words>
  <Application>Microsoft Macintosh PowerPoint</Application>
  <PresentationFormat>On-screen Show (16:9)</PresentationFormat>
  <Paragraphs>125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4791</cp:revision>
  <dcterms:created xsi:type="dcterms:W3CDTF">2006-10-05T04:04:58Z</dcterms:created>
  <dcterms:modified xsi:type="dcterms:W3CDTF">2023-05-21T08:55:06Z</dcterms:modified>
</cp:coreProperties>
</file>