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87" d="100"/>
          <a:sy n="187" d="100"/>
        </p:scale>
        <p:origin x="3738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C11C9C1-1BEB-4DD2-ADD8-9092EE5997B8}"/>
              </a:ext>
            </a:extLst>
          </p:cNvPr>
          <p:cNvSpPr/>
          <p:nvPr/>
        </p:nvSpPr>
        <p:spPr>
          <a:xfrm>
            <a:off x="5502168" y="1474559"/>
            <a:ext cx="1439500" cy="449119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CoreDNS Service</a:t>
            </a:r>
          </a:p>
          <a:p>
            <a:pPr algn="ctr"/>
            <a:r>
              <a:rPr lang="en-US" altLang="ko-KR" sz="1200"/>
              <a:t>10.96.0.10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D6ADB2-4FC3-4AFC-BC62-505C6FB303BE}"/>
              </a:ext>
            </a:extLst>
          </p:cNvPr>
          <p:cNvGrpSpPr/>
          <p:nvPr/>
        </p:nvGrpSpPr>
        <p:grpSpPr>
          <a:xfrm>
            <a:off x="2107877" y="1162792"/>
            <a:ext cx="1603346" cy="832894"/>
            <a:chOff x="2228748" y="1923678"/>
            <a:chExt cx="1603346" cy="832894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D72265D-3716-4CA6-9E4F-2FDC3EDBDEDF}"/>
                </a:ext>
              </a:extLst>
            </p:cNvPr>
            <p:cNvSpPr/>
            <p:nvPr/>
          </p:nvSpPr>
          <p:spPr>
            <a:xfrm>
              <a:off x="2228748" y="1923678"/>
              <a:ext cx="1603346" cy="832894"/>
            </a:xfrm>
            <a:prstGeom prst="roundRect">
              <a:avLst>
                <a:gd name="adj" fmla="val 895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BFBD54E-577A-4E12-B1EA-CA94261F39D0}"/>
                </a:ext>
              </a:extLst>
            </p:cNvPr>
            <p:cNvSpPr/>
            <p:nvPr/>
          </p:nvSpPr>
          <p:spPr>
            <a:xfrm>
              <a:off x="2382679" y="2283718"/>
              <a:ext cx="1295484" cy="379509"/>
            </a:xfrm>
            <a:prstGeom prst="roundRect">
              <a:avLst>
                <a:gd name="adj" fmla="val 93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K8s API Server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0AE42F4-C3B8-4A2C-96DF-EDCE3332630D}"/>
              </a:ext>
            </a:extLst>
          </p:cNvPr>
          <p:cNvSpPr txBox="1"/>
          <p:nvPr/>
        </p:nvSpPr>
        <p:spPr>
          <a:xfrm>
            <a:off x="2729070" y="1934711"/>
            <a:ext cx="6438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C00000"/>
                </a:solidFill>
              </a:rPr>
              <a:t>Watch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C022D9C-8BA3-4D1B-A658-F91F107CA32C}"/>
              </a:ext>
            </a:extLst>
          </p:cNvPr>
          <p:cNvSpPr/>
          <p:nvPr/>
        </p:nvSpPr>
        <p:spPr>
          <a:xfrm>
            <a:off x="1331640" y="2283718"/>
            <a:ext cx="3168352" cy="1800200"/>
          </a:xfrm>
          <a:prstGeom prst="roundRect">
            <a:avLst>
              <a:gd name="adj" fmla="val 40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/>
              <a:t>Worker Node A</a:t>
            </a:r>
            <a:endParaRPr lang="ko-KR" altLang="en-US" sz="1600" b="1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D2EB22-A5E5-41DE-8A07-C32F9BDDF850}"/>
              </a:ext>
            </a:extLst>
          </p:cNvPr>
          <p:cNvSpPr/>
          <p:nvPr/>
        </p:nvSpPr>
        <p:spPr>
          <a:xfrm>
            <a:off x="1418973" y="2371050"/>
            <a:ext cx="1439500" cy="1352828"/>
          </a:xfrm>
          <a:prstGeom prst="roundRect">
            <a:avLst>
              <a:gd name="adj" fmla="val 617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CoreDNS Pod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B3A5FC1-45CC-4FCD-B3D7-87BB7BC6BF46}"/>
              </a:ext>
            </a:extLst>
          </p:cNvPr>
          <p:cNvSpPr/>
          <p:nvPr/>
        </p:nvSpPr>
        <p:spPr>
          <a:xfrm>
            <a:off x="3031160" y="3254019"/>
            <a:ext cx="1296144" cy="397851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F9431C6-C301-4EE0-9C30-76B9D79BB0AB}"/>
              </a:ext>
            </a:extLst>
          </p:cNvPr>
          <p:cNvSpPr/>
          <p:nvPr/>
        </p:nvSpPr>
        <p:spPr>
          <a:xfrm>
            <a:off x="1490651" y="3007347"/>
            <a:ext cx="1296144" cy="397851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795C607-A951-4722-8597-DB6A58EE9CD2}"/>
              </a:ext>
            </a:extLst>
          </p:cNvPr>
          <p:cNvSpPr/>
          <p:nvPr/>
        </p:nvSpPr>
        <p:spPr>
          <a:xfrm>
            <a:off x="2960626" y="2371051"/>
            <a:ext cx="1439500" cy="7767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3F72A73-3FD7-49A8-AA78-D1004EE1E808}"/>
              </a:ext>
            </a:extLst>
          </p:cNvPr>
          <p:cNvSpPr/>
          <p:nvPr/>
        </p:nvSpPr>
        <p:spPr>
          <a:xfrm>
            <a:off x="3032304" y="2456823"/>
            <a:ext cx="1296144" cy="397851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745C36B-13DC-4D4F-8FB5-D3CB326E7D5D}"/>
              </a:ext>
            </a:extLst>
          </p:cNvPr>
          <p:cNvSpPr/>
          <p:nvPr/>
        </p:nvSpPr>
        <p:spPr>
          <a:xfrm>
            <a:off x="1490651" y="2729492"/>
            <a:ext cx="1296144" cy="278379"/>
          </a:xfrm>
          <a:prstGeom prst="roundRect">
            <a:avLst>
              <a:gd name="adj" fmla="val 1482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 Config</a:t>
            </a:r>
            <a:endParaRPr lang="ko-KR" altLang="en-US" sz="11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5D7DF13-BA60-4171-92B8-AF7D6FA056E0}"/>
              </a:ext>
            </a:extLst>
          </p:cNvPr>
          <p:cNvSpPr/>
          <p:nvPr/>
        </p:nvSpPr>
        <p:spPr>
          <a:xfrm>
            <a:off x="1490651" y="2450851"/>
            <a:ext cx="1296144" cy="278379"/>
          </a:xfrm>
          <a:prstGeom prst="roundRect">
            <a:avLst>
              <a:gd name="adj" fmla="val 1482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</a:t>
            </a:r>
            <a:endParaRPr lang="ko-KR" altLang="en-US" sz="110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2714130-B837-4076-A581-218296D0A3C2}"/>
              </a:ext>
            </a:extLst>
          </p:cNvPr>
          <p:cNvSpPr/>
          <p:nvPr/>
        </p:nvSpPr>
        <p:spPr>
          <a:xfrm>
            <a:off x="4644008" y="2283718"/>
            <a:ext cx="3168352" cy="1800200"/>
          </a:xfrm>
          <a:prstGeom prst="roundRect">
            <a:avLst>
              <a:gd name="adj" fmla="val 40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/>
              <a:t>Worker Node B</a:t>
            </a:r>
            <a:endParaRPr lang="ko-KR" altLang="en-US" sz="1600" b="1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A53FE2B-0A6D-49AD-9710-62B141CD003A}"/>
              </a:ext>
            </a:extLst>
          </p:cNvPr>
          <p:cNvSpPr/>
          <p:nvPr/>
        </p:nvSpPr>
        <p:spPr>
          <a:xfrm>
            <a:off x="4731341" y="2371050"/>
            <a:ext cx="1439500" cy="1352828"/>
          </a:xfrm>
          <a:prstGeom prst="roundRect">
            <a:avLst>
              <a:gd name="adj" fmla="val 617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CoreDNS Pod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02F469-A30C-4F03-B350-302F8FB08D71}"/>
              </a:ext>
            </a:extLst>
          </p:cNvPr>
          <p:cNvSpPr/>
          <p:nvPr/>
        </p:nvSpPr>
        <p:spPr>
          <a:xfrm>
            <a:off x="6343528" y="3254019"/>
            <a:ext cx="1296144" cy="397851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AB0A42E-64B9-43ED-AE71-B6B1024FABCE}"/>
              </a:ext>
            </a:extLst>
          </p:cNvPr>
          <p:cNvSpPr/>
          <p:nvPr/>
        </p:nvSpPr>
        <p:spPr>
          <a:xfrm>
            <a:off x="4803019" y="3007347"/>
            <a:ext cx="1296144" cy="397851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FF6966F-BE93-4498-8665-127FC560470D}"/>
              </a:ext>
            </a:extLst>
          </p:cNvPr>
          <p:cNvSpPr/>
          <p:nvPr/>
        </p:nvSpPr>
        <p:spPr>
          <a:xfrm>
            <a:off x="6272994" y="2371051"/>
            <a:ext cx="1439500" cy="7767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273A666-2B5E-415E-8A01-A0A441D1B3C5}"/>
              </a:ext>
            </a:extLst>
          </p:cNvPr>
          <p:cNvSpPr/>
          <p:nvPr/>
        </p:nvSpPr>
        <p:spPr>
          <a:xfrm>
            <a:off x="6344672" y="2456823"/>
            <a:ext cx="1296144" cy="397851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B6AE80-0E49-44EB-9444-D363F8A494F2}"/>
              </a:ext>
            </a:extLst>
          </p:cNvPr>
          <p:cNvSpPr/>
          <p:nvPr/>
        </p:nvSpPr>
        <p:spPr>
          <a:xfrm>
            <a:off x="4803019" y="2729492"/>
            <a:ext cx="1296144" cy="278379"/>
          </a:xfrm>
          <a:prstGeom prst="roundRect">
            <a:avLst>
              <a:gd name="adj" fmla="val 1482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 Config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DF497C8-EDFC-4771-A9B6-D420BC34F367}"/>
              </a:ext>
            </a:extLst>
          </p:cNvPr>
          <p:cNvSpPr/>
          <p:nvPr/>
        </p:nvSpPr>
        <p:spPr>
          <a:xfrm>
            <a:off x="4803019" y="2450851"/>
            <a:ext cx="1296144" cy="278379"/>
          </a:xfrm>
          <a:prstGeom prst="roundRect">
            <a:avLst>
              <a:gd name="adj" fmla="val 1482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</a:t>
            </a:r>
            <a:endParaRPr lang="ko-KR" altLang="en-US" sz="11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A74F86D-5958-4ED9-812A-F98CD9D13362}"/>
              </a:ext>
            </a:extLst>
          </p:cNvPr>
          <p:cNvCxnSpPr>
            <a:cxnSpLocks/>
            <a:stCxn id="76" idx="0"/>
            <a:endCxn id="54" idx="2"/>
          </p:cNvCxnSpPr>
          <p:nvPr/>
        </p:nvCxnSpPr>
        <p:spPr>
          <a:xfrm flipV="1">
            <a:off x="2138723" y="1902341"/>
            <a:ext cx="770827" cy="54851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F10235F-1096-4F6A-824E-63C219CA3C00}"/>
              </a:ext>
            </a:extLst>
          </p:cNvPr>
          <p:cNvCxnSpPr>
            <a:cxnSpLocks/>
            <a:stCxn id="91" idx="0"/>
            <a:endCxn id="54" idx="2"/>
          </p:cNvCxnSpPr>
          <p:nvPr/>
        </p:nvCxnSpPr>
        <p:spPr>
          <a:xfrm flipH="1" flipV="1">
            <a:off x="2909550" y="1902341"/>
            <a:ext cx="2541541" cy="54851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7725DC8-052F-4665-9331-7B8645D7AA1D}"/>
              </a:ext>
            </a:extLst>
          </p:cNvPr>
          <p:cNvCxnSpPr>
            <a:cxnSpLocks/>
            <a:stCxn id="18" idx="0"/>
            <a:endCxn id="33" idx="1"/>
          </p:cNvCxnSpPr>
          <p:nvPr/>
        </p:nvCxnSpPr>
        <p:spPr>
          <a:xfrm flipV="1">
            <a:off x="2138723" y="1699119"/>
            <a:ext cx="3363445" cy="67193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62D45DF-792B-4DC0-A360-7575A0C89958}"/>
              </a:ext>
            </a:extLst>
          </p:cNvPr>
          <p:cNvCxnSpPr>
            <a:cxnSpLocks/>
            <a:stCxn id="33" idx="2"/>
            <a:endCxn id="24" idx="0"/>
          </p:cNvCxnSpPr>
          <p:nvPr/>
        </p:nvCxnSpPr>
        <p:spPr>
          <a:xfrm flipH="1">
            <a:off x="3680376" y="1923678"/>
            <a:ext cx="2541542" cy="44737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86A37A7-3D82-4CB4-B605-F58F31CFE735}"/>
              </a:ext>
            </a:extLst>
          </p:cNvPr>
          <p:cNvCxnSpPr>
            <a:cxnSpLocks/>
            <a:stCxn id="33" idx="2"/>
            <a:endCxn id="88" idx="0"/>
          </p:cNvCxnSpPr>
          <p:nvPr/>
        </p:nvCxnSpPr>
        <p:spPr>
          <a:xfrm>
            <a:off x="6221918" y="1923678"/>
            <a:ext cx="770826" cy="44737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AA69811-BD1A-464F-BAB1-D8344E81709B}"/>
              </a:ext>
            </a:extLst>
          </p:cNvPr>
          <p:cNvCxnSpPr>
            <a:cxnSpLocks/>
            <a:stCxn id="85" idx="0"/>
            <a:endCxn id="33" idx="1"/>
          </p:cNvCxnSpPr>
          <p:nvPr/>
        </p:nvCxnSpPr>
        <p:spPr>
          <a:xfrm flipV="1">
            <a:off x="5451091" y="1699119"/>
            <a:ext cx="51077" cy="67193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FD665BB-9EB4-4F57-BDCA-7DE312A1E929}"/>
              </a:ext>
            </a:extLst>
          </p:cNvPr>
          <p:cNvSpPr txBox="1"/>
          <p:nvPr/>
        </p:nvSpPr>
        <p:spPr>
          <a:xfrm>
            <a:off x="5724128" y="1934710"/>
            <a:ext cx="7398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tx2"/>
                </a:solidFill>
              </a:rPr>
              <a:t>Resolve</a:t>
            </a:r>
            <a:endParaRPr lang="ko-KR" altLang="en-US" sz="1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45289</TotalTime>
  <Words>70</Words>
  <Application>Microsoft Office PowerPoint</Application>
  <PresentationFormat>화면 슬라이드 쇼(16:9)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6023</cp:revision>
  <dcterms:created xsi:type="dcterms:W3CDTF">2006-10-05T04:04:58Z</dcterms:created>
  <dcterms:modified xsi:type="dcterms:W3CDTF">2020-09-23T15:32:01Z</dcterms:modified>
</cp:coreProperties>
</file>