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2" r:id="rId2"/>
    <p:sldId id="364" r:id="rId3"/>
    <p:sldId id="363" r:id="rId4"/>
  </p:sldIdLst>
  <p:sldSz cx="9144000" cy="73072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142" d="100"/>
          <a:sy n="142" d="100"/>
        </p:scale>
        <p:origin x="5022" y="150"/>
      </p:cViewPr>
      <p:guideLst>
        <p:guide orient="horz" pos="3069"/>
        <p:guide pos="2880"/>
        <p:guide orient="horz" pos="23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84288" y="685800"/>
            <a:ext cx="4289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69990"/>
            <a:ext cx="7772400" cy="15663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40782"/>
            <a:ext cx="6400800" cy="1867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9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9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8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4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97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4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96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92631"/>
            <a:ext cx="2057400" cy="62348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92631"/>
            <a:ext cx="6019800" cy="62348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695595"/>
            <a:ext cx="7772400" cy="1451303"/>
          </a:xfrm>
        </p:spPr>
        <p:txBody>
          <a:bodyPr anchor="t"/>
          <a:lstStyle>
            <a:lvl1pPr algn="l">
              <a:defRPr sz="568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097130"/>
            <a:ext cx="7772400" cy="1598463"/>
          </a:xfrm>
        </p:spPr>
        <p:txBody>
          <a:bodyPr anchor="b"/>
          <a:lstStyle>
            <a:lvl1pPr marL="0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1pPr>
            <a:lvl2pPr marL="649544" indent="0">
              <a:buNone/>
              <a:defRPr sz="2557">
                <a:solidFill>
                  <a:schemeClr val="tx1">
                    <a:tint val="75000"/>
                  </a:schemeClr>
                </a:solidFill>
              </a:defRPr>
            </a:lvl2pPr>
            <a:lvl3pPr marL="1299088" indent="0">
              <a:buNone/>
              <a:defRPr sz="2273">
                <a:solidFill>
                  <a:schemeClr val="tx1">
                    <a:tint val="75000"/>
                  </a:schemeClr>
                </a:solidFill>
              </a:defRPr>
            </a:lvl3pPr>
            <a:lvl4pPr marL="1948632" indent="0">
              <a:buNone/>
              <a:defRPr sz="1989">
                <a:solidFill>
                  <a:schemeClr val="tx1">
                    <a:tint val="75000"/>
                  </a:schemeClr>
                </a:solidFill>
              </a:defRPr>
            </a:lvl4pPr>
            <a:lvl5pPr marL="2598176" indent="0">
              <a:buNone/>
              <a:defRPr sz="1989">
                <a:solidFill>
                  <a:schemeClr val="tx1">
                    <a:tint val="75000"/>
                  </a:schemeClr>
                </a:solidFill>
              </a:defRPr>
            </a:lvl5pPr>
            <a:lvl6pPr marL="3247720" indent="0">
              <a:buNone/>
              <a:defRPr sz="1989">
                <a:solidFill>
                  <a:schemeClr val="tx1">
                    <a:tint val="75000"/>
                  </a:schemeClr>
                </a:solidFill>
              </a:defRPr>
            </a:lvl6pPr>
            <a:lvl7pPr marL="3897264" indent="0">
              <a:buNone/>
              <a:defRPr sz="1989">
                <a:solidFill>
                  <a:schemeClr val="tx1">
                    <a:tint val="75000"/>
                  </a:schemeClr>
                </a:solidFill>
              </a:defRPr>
            </a:lvl7pPr>
            <a:lvl8pPr marL="4546808" indent="0">
              <a:buNone/>
              <a:defRPr sz="1989">
                <a:solidFill>
                  <a:schemeClr val="tx1">
                    <a:tint val="75000"/>
                  </a:schemeClr>
                </a:solidFill>
              </a:defRPr>
            </a:lvl8pPr>
            <a:lvl9pPr marL="5196352" indent="0">
              <a:buNone/>
              <a:defRPr sz="1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05030"/>
            <a:ext cx="4038600" cy="4822455"/>
          </a:xfrm>
        </p:spPr>
        <p:txBody>
          <a:bodyPr/>
          <a:lstStyle>
            <a:lvl1pPr>
              <a:defRPr sz="3978"/>
            </a:lvl1pPr>
            <a:lvl2pPr>
              <a:defRPr sz="3410"/>
            </a:lvl2pPr>
            <a:lvl3pPr>
              <a:defRPr sz="2841"/>
            </a:lvl3pPr>
            <a:lvl4pPr>
              <a:defRPr sz="2557"/>
            </a:lvl4pPr>
            <a:lvl5pPr>
              <a:defRPr sz="2557"/>
            </a:lvl5pPr>
            <a:lvl6pPr>
              <a:defRPr sz="2557"/>
            </a:lvl6pPr>
            <a:lvl7pPr>
              <a:defRPr sz="2557"/>
            </a:lvl7pPr>
            <a:lvl8pPr>
              <a:defRPr sz="2557"/>
            </a:lvl8pPr>
            <a:lvl9pPr>
              <a:defRPr sz="25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05030"/>
            <a:ext cx="4038600" cy="4822455"/>
          </a:xfrm>
        </p:spPr>
        <p:txBody>
          <a:bodyPr/>
          <a:lstStyle>
            <a:lvl1pPr>
              <a:defRPr sz="3978"/>
            </a:lvl1pPr>
            <a:lvl2pPr>
              <a:defRPr sz="3410"/>
            </a:lvl2pPr>
            <a:lvl3pPr>
              <a:defRPr sz="2841"/>
            </a:lvl3pPr>
            <a:lvl4pPr>
              <a:defRPr sz="2557"/>
            </a:lvl4pPr>
            <a:lvl5pPr>
              <a:defRPr sz="2557"/>
            </a:lvl5pPr>
            <a:lvl6pPr>
              <a:defRPr sz="2557"/>
            </a:lvl6pPr>
            <a:lvl7pPr>
              <a:defRPr sz="2557"/>
            </a:lvl7pPr>
            <a:lvl8pPr>
              <a:defRPr sz="2557"/>
            </a:lvl8pPr>
            <a:lvl9pPr>
              <a:defRPr sz="25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35678"/>
            <a:ext cx="4040188" cy="681673"/>
          </a:xfrm>
        </p:spPr>
        <p:txBody>
          <a:bodyPr anchor="b"/>
          <a:lstStyle>
            <a:lvl1pPr marL="0" indent="0">
              <a:buNone/>
              <a:defRPr sz="3410" b="1"/>
            </a:lvl1pPr>
            <a:lvl2pPr marL="649544" indent="0">
              <a:buNone/>
              <a:defRPr sz="2841" b="1"/>
            </a:lvl2pPr>
            <a:lvl3pPr marL="1299088" indent="0">
              <a:buNone/>
              <a:defRPr sz="2557" b="1"/>
            </a:lvl3pPr>
            <a:lvl4pPr marL="1948632" indent="0">
              <a:buNone/>
              <a:defRPr sz="2273" b="1"/>
            </a:lvl4pPr>
            <a:lvl5pPr marL="2598176" indent="0">
              <a:buNone/>
              <a:defRPr sz="2273" b="1"/>
            </a:lvl5pPr>
            <a:lvl6pPr marL="3247720" indent="0">
              <a:buNone/>
              <a:defRPr sz="2273" b="1"/>
            </a:lvl6pPr>
            <a:lvl7pPr marL="3897264" indent="0">
              <a:buNone/>
              <a:defRPr sz="2273" b="1"/>
            </a:lvl7pPr>
            <a:lvl8pPr marL="4546808" indent="0">
              <a:buNone/>
              <a:defRPr sz="2273" b="1"/>
            </a:lvl8pPr>
            <a:lvl9pPr marL="5196352" indent="0">
              <a:buNone/>
              <a:defRPr sz="227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317349"/>
            <a:ext cx="4040188" cy="4210134"/>
          </a:xfrm>
        </p:spPr>
        <p:txBody>
          <a:bodyPr/>
          <a:lstStyle>
            <a:lvl1pPr>
              <a:defRPr sz="3410"/>
            </a:lvl1pPr>
            <a:lvl2pPr>
              <a:defRPr sz="2841"/>
            </a:lvl2pPr>
            <a:lvl3pPr>
              <a:defRPr sz="2557"/>
            </a:lvl3pPr>
            <a:lvl4pPr>
              <a:defRPr sz="2273"/>
            </a:lvl4pPr>
            <a:lvl5pPr>
              <a:defRPr sz="2273"/>
            </a:lvl5pPr>
            <a:lvl6pPr>
              <a:defRPr sz="2273"/>
            </a:lvl6pPr>
            <a:lvl7pPr>
              <a:defRPr sz="2273"/>
            </a:lvl7pPr>
            <a:lvl8pPr>
              <a:defRPr sz="2273"/>
            </a:lvl8pPr>
            <a:lvl9pPr>
              <a:defRPr sz="227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635678"/>
            <a:ext cx="4041775" cy="681673"/>
          </a:xfrm>
        </p:spPr>
        <p:txBody>
          <a:bodyPr anchor="b"/>
          <a:lstStyle>
            <a:lvl1pPr marL="0" indent="0">
              <a:buNone/>
              <a:defRPr sz="3410" b="1"/>
            </a:lvl1pPr>
            <a:lvl2pPr marL="649544" indent="0">
              <a:buNone/>
              <a:defRPr sz="2841" b="1"/>
            </a:lvl2pPr>
            <a:lvl3pPr marL="1299088" indent="0">
              <a:buNone/>
              <a:defRPr sz="2557" b="1"/>
            </a:lvl3pPr>
            <a:lvl4pPr marL="1948632" indent="0">
              <a:buNone/>
              <a:defRPr sz="2273" b="1"/>
            </a:lvl4pPr>
            <a:lvl5pPr marL="2598176" indent="0">
              <a:buNone/>
              <a:defRPr sz="2273" b="1"/>
            </a:lvl5pPr>
            <a:lvl6pPr marL="3247720" indent="0">
              <a:buNone/>
              <a:defRPr sz="2273" b="1"/>
            </a:lvl6pPr>
            <a:lvl7pPr marL="3897264" indent="0">
              <a:buNone/>
              <a:defRPr sz="2273" b="1"/>
            </a:lvl7pPr>
            <a:lvl8pPr marL="4546808" indent="0">
              <a:buNone/>
              <a:defRPr sz="2273" b="1"/>
            </a:lvl8pPr>
            <a:lvl9pPr marL="5196352" indent="0">
              <a:buNone/>
              <a:defRPr sz="227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317349"/>
            <a:ext cx="4041775" cy="4210134"/>
          </a:xfrm>
        </p:spPr>
        <p:txBody>
          <a:bodyPr/>
          <a:lstStyle>
            <a:lvl1pPr>
              <a:defRPr sz="3410"/>
            </a:lvl1pPr>
            <a:lvl2pPr>
              <a:defRPr sz="2841"/>
            </a:lvl2pPr>
            <a:lvl3pPr>
              <a:defRPr sz="2557"/>
            </a:lvl3pPr>
            <a:lvl4pPr>
              <a:defRPr sz="2273"/>
            </a:lvl4pPr>
            <a:lvl5pPr>
              <a:defRPr sz="2273"/>
            </a:lvl5pPr>
            <a:lvl6pPr>
              <a:defRPr sz="2273"/>
            </a:lvl6pPr>
            <a:lvl7pPr>
              <a:defRPr sz="2273"/>
            </a:lvl7pPr>
            <a:lvl8pPr>
              <a:defRPr sz="2273"/>
            </a:lvl8pPr>
            <a:lvl9pPr>
              <a:defRPr sz="227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90937"/>
            <a:ext cx="3008313" cy="1238176"/>
          </a:xfrm>
        </p:spPr>
        <p:txBody>
          <a:bodyPr anchor="b"/>
          <a:lstStyle>
            <a:lvl1pPr algn="l">
              <a:defRPr sz="2841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90940"/>
            <a:ext cx="5111750" cy="6236547"/>
          </a:xfrm>
        </p:spPr>
        <p:txBody>
          <a:bodyPr/>
          <a:lstStyle>
            <a:lvl1pPr>
              <a:defRPr sz="4546"/>
            </a:lvl1pPr>
            <a:lvl2pPr>
              <a:defRPr sz="3978"/>
            </a:lvl2pPr>
            <a:lvl3pPr>
              <a:defRPr sz="3410"/>
            </a:lvl3pPr>
            <a:lvl4pPr>
              <a:defRPr sz="2841"/>
            </a:lvl4pPr>
            <a:lvl5pPr>
              <a:defRPr sz="2841"/>
            </a:lvl5pPr>
            <a:lvl6pPr>
              <a:defRPr sz="2841"/>
            </a:lvl6pPr>
            <a:lvl7pPr>
              <a:defRPr sz="2841"/>
            </a:lvl7pPr>
            <a:lvl8pPr>
              <a:defRPr sz="2841"/>
            </a:lvl8pPr>
            <a:lvl9pPr>
              <a:defRPr sz="284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529116"/>
            <a:ext cx="3008313" cy="4998371"/>
          </a:xfrm>
        </p:spPr>
        <p:txBody>
          <a:bodyPr/>
          <a:lstStyle>
            <a:lvl1pPr marL="0" indent="0">
              <a:buNone/>
              <a:defRPr sz="1989"/>
            </a:lvl1pPr>
            <a:lvl2pPr marL="649544" indent="0">
              <a:buNone/>
              <a:defRPr sz="1705"/>
            </a:lvl2pPr>
            <a:lvl3pPr marL="1299088" indent="0">
              <a:buNone/>
              <a:defRPr sz="1421"/>
            </a:lvl3pPr>
            <a:lvl4pPr marL="1948632" indent="0">
              <a:buNone/>
              <a:defRPr sz="1279"/>
            </a:lvl4pPr>
            <a:lvl5pPr marL="2598176" indent="0">
              <a:buNone/>
              <a:defRPr sz="1279"/>
            </a:lvl5pPr>
            <a:lvl6pPr marL="3247720" indent="0">
              <a:buNone/>
              <a:defRPr sz="1279"/>
            </a:lvl6pPr>
            <a:lvl7pPr marL="3897264" indent="0">
              <a:buNone/>
              <a:defRPr sz="1279"/>
            </a:lvl7pPr>
            <a:lvl8pPr marL="4546808" indent="0">
              <a:buNone/>
              <a:defRPr sz="1279"/>
            </a:lvl8pPr>
            <a:lvl9pPr marL="5196352" indent="0">
              <a:buNone/>
              <a:defRPr sz="127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5115086"/>
            <a:ext cx="5486400" cy="603865"/>
          </a:xfrm>
        </p:spPr>
        <p:txBody>
          <a:bodyPr anchor="b"/>
          <a:lstStyle>
            <a:lvl1pPr algn="l">
              <a:defRPr sz="2841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52917"/>
            <a:ext cx="5486400" cy="4384358"/>
          </a:xfrm>
        </p:spPr>
        <p:txBody>
          <a:bodyPr/>
          <a:lstStyle>
            <a:lvl1pPr marL="0" indent="0">
              <a:buNone/>
              <a:defRPr sz="4546"/>
            </a:lvl1pPr>
            <a:lvl2pPr marL="649544" indent="0">
              <a:buNone/>
              <a:defRPr sz="3978"/>
            </a:lvl2pPr>
            <a:lvl3pPr marL="1299088" indent="0">
              <a:buNone/>
              <a:defRPr sz="3410"/>
            </a:lvl3pPr>
            <a:lvl4pPr marL="1948632" indent="0">
              <a:buNone/>
              <a:defRPr sz="2841"/>
            </a:lvl4pPr>
            <a:lvl5pPr marL="2598176" indent="0">
              <a:buNone/>
              <a:defRPr sz="2841"/>
            </a:lvl5pPr>
            <a:lvl6pPr marL="3247720" indent="0">
              <a:buNone/>
              <a:defRPr sz="2841"/>
            </a:lvl6pPr>
            <a:lvl7pPr marL="3897264" indent="0">
              <a:buNone/>
              <a:defRPr sz="2841"/>
            </a:lvl7pPr>
            <a:lvl8pPr marL="4546808" indent="0">
              <a:buNone/>
              <a:defRPr sz="2841"/>
            </a:lvl8pPr>
            <a:lvl9pPr marL="5196352" indent="0">
              <a:buNone/>
              <a:defRPr sz="2841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718950"/>
            <a:ext cx="5486400" cy="857589"/>
          </a:xfrm>
        </p:spPr>
        <p:txBody>
          <a:bodyPr/>
          <a:lstStyle>
            <a:lvl1pPr marL="0" indent="0">
              <a:buNone/>
              <a:defRPr sz="1989"/>
            </a:lvl1pPr>
            <a:lvl2pPr marL="649544" indent="0">
              <a:buNone/>
              <a:defRPr sz="1705"/>
            </a:lvl2pPr>
            <a:lvl3pPr marL="1299088" indent="0">
              <a:buNone/>
              <a:defRPr sz="1421"/>
            </a:lvl3pPr>
            <a:lvl4pPr marL="1948632" indent="0">
              <a:buNone/>
              <a:defRPr sz="1279"/>
            </a:lvl4pPr>
            <a:lvl5pPr marL="2598176" indent="0">
              <a:buNone/>
              <a:defRPr sz="1279"/>
            </a:lvl5pPr>
            <a:lvl6pPr marL="3247720" indent="0">
              <a:buNone/>
              <a:defRPr sz="1279"/>
            </a:lvl6pPr>
            <a:lvl7pPr marL="3897264" indent="0">
              <a:buNone/>
              <a:defRPr sz="1279"/>
            </a:lvl7pPr>
            <a:lvl8pPr marL="4546808" indent="0">
              <a:buNone/>
              <a:defRPr sz="1279"/>
            </a:lvl8pPr>
            <a:lvl9pPr marL="5196352" indent="0">
              <a:buNone/>
              <a:defRPr sz="127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92630"/>
            <a:ext cx="8229600" cy="1217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05030"/>
            <a:ext cx="8229600" cy="482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772753"/>
            <a:ext cx="2133600" cy="389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772753"/>
            <a:ext cx="2895600" cy="389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772753"/>
            <a:ext cx="2133600" cy="389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99088" rtl="0" eaLnBrk="1" latinLnBrk="1" hangingPunct="1">
        <a:spcBef>
          <a:spcPct val="0"/>
        </a:spcBef>
        <a:buNone/>
        <a:defRPr sz="62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158" indent="-487158" algn="l" defTabSz="1299088" rtl="0" eaLnBrk="1" latinLnBrk="1" hangingPunct="1">
        <a:spcBef>
          <a:spcPct val="20000"/>
        </a:spcBef>
        <a:buFont typeface="Arial" pitchFamily="34" charset="0"/>
        <a:buChar char="•"/>
        <a:defRPr sz="4546" kern="1200">
          <a:solidFill>
            <a:schemeClr val="tx1"/>
          </a:solidFill>
          <a:latin typeface="+mn-lt"/>
          <a:ea typeface="+mn-ea"/>
          <a:cs typeface="+mn-cs"/>
        </a:defRPr>
      </a:lvl1pPr>
      <a:lvl2pPr marL="1055509" indent="-405965" algn="l" defTabSz="1299088" rtl="0" eaLnBrk="1" latinLnBrk="1" hangingPunct="1">
        <a:spcBef>
          <a:spcPct val="20000"/>
        </a:spcBef>
        <a:buFont typeface="Arial" pitchFamily="34" charset="0"/>
        <a:buChar char="–"/>
        <a:defRPr sz="3978" kern="1200">
          <a:solidFill>
            <a:schemeClr val="tx1"/>
          </a:solidFill>
          <a:latin typeface="+mn-lt"/>
          <a:ea typeface="+mn-ea"/>
          <a:cs typeface="+mn-cs"/>
        </a:defRPr>
      </a:lvl2pPr>
      <a:lvl3pPr marL="1623860" indent="-324772" algn="l" defTabSz="1299088" rtl="0" eaLnBrk="1" latinLnBrk="1" hangingPunct="1">
        <a:spcBef>
          <a:spcPct val="20000"/>
        </a:spcBef>
        <a:buFont typeface="Arial" pitchFamily="34" charset="0"/>
        <a:buChar char="•"/>
        <a:defRPr sz="3410" kern="1200">
          <a:solidFill>
            <a:schemeClr val="tx1"/>
          </a:solidFill>
          <a:latin typeface="+mn-lt"/>
          <a:ea typeface="+mn-ea"/>
          <a:cs typeface="+mn-cs"/>
        </a:defRPr>
      </a:lvl3pPr>
      <a:lvl4pPr marL="2273404" indent="-324772" algn="l" defTabSz="1299088" rtl="0" eaLnBrk="1" latinLnBrk="1" hangingPunct="1">
        <a:spcBef>
          <a:spcPct val="20000"/>
        </a:spcBef>
        <a:buFont typeface="Arial" pitchFamily="34" charset="0"/>
        <a:buChar char="–"/>
        <a:defRPr sz="2841" kern="1200">
          <a:solidFill>
            <a:schemeClr val="tx1"/>
          </a:solidFill>
          <a:latin typeface="+mn-lt"/>
          <a:ea typeface="+mn-ea"/>
          <a:cs typeface="+mn-cs"/>
        </a:defRPr>
      </a:lvl4pPr>
      <a:lvl5pPr marL="2922948" indent="-324772" algn="l" defTabSz="1299088" rtl="0" eaLnBrk="1" latinLnBrk="1" hangingPunct="1">
        <a:spcBef>
          <a:spcPct val="20000"/>
        </a:spcBef>
        <a:buFont typeface="Arial" pitchFamily="34" charset="0"/>
        <a:buChar char="»"/>
        <a:defRPr sz="2841" kern="1200">
          <a:solidFill>
            <a:schemeClr val="tx1"/>
          </a:solidFill>
          <a:latin typeface="+mn-lt"/>
          <a:ea typeface="+mn-ea"/>
          <a:cs typeface="+mn-cs"/>
        </a:defRPr>
      </a:lvl5pPr>
      <a:lvl6pPr marL="3572492" indent="-324772" algn="l" defTabSz="1299088" rtl="0" eaLnBrk="1" latinLnBrk="1" hangingPunct="1">
        <a:spcBef>
          <a:spcPct val="20000"/>
        </a:spcBef>
        <a:buFont typeface="Arial" pitchFamily="34" charset="0"/>
        <a:buChar char="•"/>
        <a:defRPr sz="2841" kern="1200">
          <a:solidFill>
            <a:schemeClr val="tx1"/>
          </a:solidFill>
          <a:latin typeface="+mn-lt"/>
          <a:ea typeface="+mn-ea"/>
          <a:cs typeface="+mn-cs"/>
        </a:defRPr>
      </a:lvl6pPr>
      <a:lvl7pPr marL="4222036" indent="-324772" algn="l" defTabSz="1299088" rtl="0" eaLnBrk="1" latinLnBrk="1" hangingPunct="1">
        <a:spcBef>
          <a:spcPct val="20000"/>
        </a:spcBef>
        <a:buFont typeface="Arial" pitchFamily="34" charset="0"/>
        <a:buChar char="•"/>
        <a:defRPr sz="2841" kern="1200">
          <a:solidFill>
            <a:schemeClr val="tx1"/>
          </a:solidFill>
          <a:latin typeface="+mn-lt"/>
          <a:ea typeface="+mn-ea"/>
          <a:cs typeface="+mn-cs"/>
        </a:defRPr>
      </a:lvl7pPr>
      <a:lvl8pPr marL="4871580" indent="-324772" algn="l" defTabSz="1299088" rtl="0" eaLnBrk="1" latinLnBrk="1" hangingPunct="1">
        <a:spcBef>
          <a:spcPct val="20000"/>
        </a:spcBef>
        <a:buFont typeface="Arial" pitchFamily="34" charset="0"/>
        <a:buChar char="•"/>
        <a:defRPr sz="2841" kern="1200">
          <a:solidFill>
            <a:schemeClr val="tx1"/>
          </a:solidFill>
          <a:latin typeface="+mn-lt"/>
          <a:ea typeface="+mn-ea"/>
          <a:cs typeface="+mn-cs"/>
        </a:defRPr>
      </a:lvl8pPr>
      <a:lvl9pPr marL="5521124" indent="-324772" algn="l" defTabSz="1299088" rtl="0" eaLnBrk="1" latinLnBrk="1" hangingPunct="1">
        <a:spcBef>
          <a:spcPct val="20000"/>
        </a:spcBef>
        <a:buFont typeface="Arial" pitchFamily="34" charset="0"/>
        <a:buChar char="•"/>
        <a:defRPr sz="28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99088" rtl="0" eaLnBrk="1" latinLnBrk="1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1pPr>
      <a:lvl2pPr marL="649544" algn="l" defTabSz="1299088" rtl="0" eaLnBrk="1" latinLnBrk="1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2pPr>
      <a:lvl3pPr marL="1299088" algn="l" defTabSz="1299088" rtl="0" eaLnBrk="1" latinLnBrk="1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3pPr>
      <a:lvl4pPr marL="1948632" algn="l" defTabSz="1299088" rtl="0" eaLnBrk="1" latinLnBrk="1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4pPr>
      <a:lvl5pPr marL="2598176" algn="l" defTabSz="1299088" rtl="0" eaLnBrk="1" latinLnBrk="1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5pPr>
      <a:lvl6pPr marL="3247720" algn="l" defTabSz="1299088" rtl="0" eaLnBrk="1" latinLnBrk="1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6pPr>
      <a:lvl7pPr marL="3897264" algn="l" defTabSz="1299088" rtl="0" eaLnBrk="1" latinLnBrk="1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7pPr>
      <a:lvl8pPr marL="4546808" algn="l" defTabSz="1299088" rtl="0" eaLnBrk="1" latinLnBrk="1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8pPr>
      <a:lvl9pPr marL="5196352" algn="l" defTabSz="1299088" rtl="0" eaLnBrk="1" latinLnBrk="1" hangingPunct="1">
        <a:defRPr sz="25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Box 285">
            <a:extLst>
              <a:ext uri="{FF2B5EF4-FFF2-40B4-BE49-F238E27FC236}">
                <a16:creationId xmlns:a16="http://schemas.microsoft.com/office/drawing/2014/main" id="{51EEC71A-86D3-433B-8423-A53283B6AE9E}"/>
              </a:ext>
            </a:extLst>
          </p:cNvPr>
          <p:cNvSpPr txBox="1"/>
          <p:nvPr/>
        </p:nvSpPr>
        <p:spPr>
          <a:xfrm>
            <a:off x="7709159" y="742831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tag v0.1</a:t>
            </a:r>
            <a:endParaRPr lang="ko-KR" altLang="en-US" sz="120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E229403-0231-4B76-A67C-DC79ADCE1EE1}"/>
              </a:ext>
            </a:extLst>
          </p:cNvPr>
          <p:cNvSpPr txBox="1"/>
          <p:nvPr/>
        </p:nvSpPr>
        <p:spPr>
          <a:xfrm>
            <a:off x="7781167" y="2072818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tag v0.1.1</a:t>
            </a:r>
            <a:endParaRPr lang="ko-KR" altLang="en-US" sz="12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FEB4F9-536C-4937-A076-A2D3AAF4962E}"/>
              </a:ext>
            </a:extLst>
          </p:cNvPr>
          <p:cNvSpPr txBox="1"/>
          <p:nvPr/>
        </p:nvSpPr>
        <p:spPr>
          <a:xfrm>
            <a:off x="7709159" y="4138440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tag v1.0</a:t>
            </a:r>
            <a:endParaRPr lang="ko-KR" altLang="en-US" sz="120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9F95F58-29F3-48B7-A762-F16F85756BBE}"/>
              </a:ext>
            </a:extLst>
          </p:cNvPr>
          <p:cNvSpPr txBox="1"/>
          <p:nvPr/>
        </p:nvSpPr>
        <p:spPr>
          <a:xfrm>
            <a:off x="7709159" y="6761008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tag v1.1</a:t>
            </a:r>
            <a:endParaRPr lang="ko-KR" altLang="en-US" sz="120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BA64F02C-4FAC-457F-9896-64E1273C2DE5}"/>
              </a:ext>
            </a:extLst>
          </p:cNvPr>
          <p:cNvSpPr txBox="1"/>
          <p:nvPr/>
        </p:nvSpPr>
        <p:spPr>
          <a:xfrm>
            <a:off x="274380" y="1967830"/>
            <a:ext cx="111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major feature a</a:t>
            </a: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3810" y="-1052181"/>
            <a:ext cx="11691620" cy="1217877"/>
          </a:xfrm>
        </p:spPr>
        <p:txBody>
          <a:bodyPr>
            <a:normAutofit/>
          </a:bodyPr>
          <a:lstStyle/>
          <a:p>
            <a:r>
              <a:rPr lang="en-US" altLang="ko-KR"/>
              <a:t>Git Flow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1491E03-15B2-4BA3-BEEB-DB4BBD3B59E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783620" y="690270"/>
            <a:ext cx="0" cy="641974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E1E008-BCA1-47D1-B551-C40572ABC55F}"/>
              </a:ext>
            </a:extLst>
          </p:cNvPr>
          <p:cNvSpPr txBox="1"/>
          <p:nvPr/>
        </p:nvSpPr>
        <p:spPr>
          <a:xfrm>
            <a:off x="7227963" y="413271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master</a:t>
            </a:r>
            <a:endParaRPr lang="ko-KR" altLang="en-US" sz="12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4718F8-97D1-444D-81DB-B2AF0A4198B8}"/>
              </a:ext>
            </a:extLst>
          </p:cNvPr>
          <p:cNvSpPr txBox="1"/>
          <p:nvPr/>
        </p:nvSpPr>
        <p:spPr>
          <a:xfrm>
            <a:off x="6116648" y="413271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hotfix-0.1.1</a:t>
            </a:r>
            <a:endParaRPr lang="ko-KR" altLang="en-US" sz="12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16FE4F-14FE-4083-8A4E-F2594B60171D}"/>
              </a:ext>
            </a:extLst>
          </p:cNvPr>
          <p:cNvSpPr txBox="1"/>
          <p:nvPr/>
        </p:nvSpPr>
        <p:spPr>
          <a:xfrm>
            <a:off x="4028416" y="413271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release-1.0</a:t>
            </a:r>
            <a:endParaRPr lang="ko-KR" altLang="en-US" sz="12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EB5E61-DD89-4DFC-A88D-29930C0AF21B}"/>
              </a:ext>
            </a:extLst>
          </p:cNvPr>
          <p:cNvSpPr txBox="1"/>
          <p:nvPr/>
        </p:nvSpPr>
        <p:spPr>
          <a:xfrm>
            <a:off x="2912279" y="413271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develop</a:t>
            </a:r>
            <a:endParaRPr lang="ko-KR" altLang="en-US" sz="1200" b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B3FF0D-B45B-4E16-8A56-BB952C7399F6}"/>
              </a:ext>
            </a:extLst>
          </p:cNvPr>
          <p:cNvSpPr txBox="1"/>
          <p:nvPr/>
        </p:nvSpPr>
        <p:spPr>
          <a:xfrm>
            <a:off x="1800966" y="413271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feature-b</a:t>
            </a:r>
            <a:endParaRPr lang="ko-KR" altLang="en-US" sz="12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D83D15D-F1BF-46FD-AA82-6309241F9BD7}"/>
              </a:ext>
            </a:extLst>
          </p:cNvPr>
          <p:cNvSpPr txBox="1"/>
          <p:nvPr/>
        </p:nvSpPr>
        <p:spPr>
          <a:xfrm>
            <a:off x="684829" y="413271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feature-a</a:t>
            </a:r>
            <a:endParaRPr lang="ko-KR" altLang="en-US" sz="120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C5C841C-EF18-4A68-AA63-62979B749FFF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6672305" y="690270"/>
            <a:ext cx="0" cy="641974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6D496C8-09A8-486B-A211-67BFAC7FB56C}"/>
              </a:ext>
            </a:extLst>
          </p:cNvPr>
          <p:cNvCxnSpPr>
            <a:cxnSpLocks/>
          </p:cNvCxnSpPr>
          <p:nvPr/>
        </p:nvCxnSpPr>
        <p:spPr>
          <a:xfrm>
            <a:off x="4584073" y="698022"/>
            <a:ext cx="0" cy="641199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05518DE-31AD-4E59-BBB8-FEDEDAD60C55}"/>
              </a:ext>
            </a:extLst>
          </p:cNvPr>
          <p:cNvCxnSpPr>
            <a:cxnSpLocks/>
          </p:cNvCxnSpPr>
          <p:nvPr/>
        </p:nvCxnSpPr>
        <p:spPr>
          <a:xfrm>
            <a:off x="3472759" y="698022"/>
            <a:ext cx="0" cy="641199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489C4368-5AF8-4669-8482-096B9F4C1D1F}"/>
              </a:ext>
            </a:extLst>
          </p:cNvPr>
          <p:cNvCxnSpPr>
            <a:cxnSpLocks/>
          </p:cNvCxnSpPr>
          <p:nvPr/>
        </p:nvCxnSpPr>
        <p:spPr>
          <a:xfrm>
            <a:off x="2356622" y="698022"/>
            <a:ext cx="0" cy="641199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E27856F-A295-49E9-B66C-F081C84FCD67}"/>
              </a:ext>
            </a:extLst>
          </p:cNvPr>
          <p:cNvCxnSpPr>
            <a:cxnSpLocks/>
          </p:cNvCxnSpPr>
          <p:nvPr/>
        </p:nvCxnSpPr>
        <p:spPr>
          <a:xfrm>
            <a:off x="1245309" y="698022"/>
            <a:ext cx="0" cy="641199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D67EF485-B388-4C52-A479-7C4D771276F6}"/>
              </a:ext>
            </a:extLst>
          </p:cNvPr>
          <p:cNvSpPr/>
          <p:nvPr/>
        </p:nvSpPr>
        <p:spPr>
          <a:xfrm>
            <a:off x="7672584" y="783387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C5371D4-C7DD-4413-B659-5B332FF149B7}"/>
              </a:ext>
            </a:extLst>
          </p:cNvPr>
          <p:cNvSpPr/>
          <p:nvPr/>
        </p:nvSpPr>
        <p:spPr>
          <a:xfrm>
            <a:off x="3361725" y="1259303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B33BAE3-DA05-4CE3-8F67-CE3AD9411B68}"/>
              </a:ext>
            </a:extLst>
          </p:cNvPr>
          <p:cNvSpPr/>
          <p:nvPr/>
        </p:nvSpPr>
        <p:spPr>
          <a:xfrm>
            <a:off x="3361725" y="1652187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D4AE131-D06F-4E33-ACD4-B4BB3FA7BEFE}"/>
              </a:ext>
            </a:extLst>
          </p:cNvPr>
          <p:cNvSpPr/>
          <p:nvPr/>
        </p:nvSpPr>
        <p:spPr>
          <a:xfrm>
            <a:off x="1136175" y="2073557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BD5B2D1-68E6-427C-B344-642E4A51D70C}"/>
              </a:ext>
            </a:extLst>
          </p:cNvPr>
          <p:cNvSpPr/>
          <p:nvPr/>
        </p:nvSpPr>
        <p:spPr>
          <a:xfrm>
            <a:off x="2247291" y="2114314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53BFBE2-0795-4445-8DED-0089D301C982}"/>
              </a:ext>
            </a:extLst>
          </p:cNvPr>
          <p:cNvCxnSpPr>
            <a:stCxn id="101" idx="4"/>
            <a:endCxn id="102" idx="0"/>
          </p:cNvCxnSpPr>
          <p:nvPr/>
        </p:nvCxnSpPr>
        <p:spPr>
          <a:xfrm>
            <a:off x="3472760" y="1481372"/>
            <a:ext cx="0" cy="1708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2083C47-F6C3-4A33-B90E-2C92B30E6558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>
          <a:xfrm flipH="1">
            <a:off x="1247210" y="1874257"/>
            <a:ext cx="2225550" cy="1993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875C7EA-D008-43CB-AC78-2BB3A00A3A28}"/>
              </a:ext>
            </a:extLst>
          </p:cNvPr>
          <p:cNvCxnSpPr>
            <a:cxnSpLocks/>
            <a:stCxn id="102" idx="4"/>
            <a:endCxn id="104" idx="0"/>
          </p:cNvCxnSpPr>
          <p:nvPr/>
        </p:nvCxnSpPr>
        <p:spPr>
          <a:xfrm flipH="1">
            <a:off x="2358326" y="1874257"/>
            <a:ext cx="1114434" cy="24005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734E542-201E-4265-9902-917F70350198}"/>
              </a:ext>
            </a:extLst>
          </p:cNvPr>
          <p:cNvCxnSpPr>
            <a:cxnSpLocks/>
            <a:stCxn id="4" idx="4"/>
            <a:endCxn id="101" idx="0"/>
          </p:cNvCxnSpPr>
          <p:nvPr/>
        </p:nvCxnSpPr>
        <p:spPr>
          <a:xfrm flipH="1">
            <a:off x="3472760" y="1005457"/>
            <a:ext cx="4310859" cy="2538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8192EF8A-ECDD-4A39-B6EE-282AD9F53F5B}"/>
              </a:ext>
            </a:extLst>
          </p:cNvPr>
          <p:cNvSpPr/>
          <p:nvPr/>
        </p:nvSpPr>
        <p:spPr>
          <a:xfrm>
            <a:off x="6561270" y="1458755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58CCA46-03F0-4460-AD44-75BE5ECDC231}"/>
              </a:ext>
            </a:extLst>
          </p:cNvPr>
          <p:cNvCxnSpPr>
            <a:cxnSpLocks/>
            <a:stCxn id="4" idx="4"/>
            <a:endCxn id="109" idx="0"/>
          </p:cNvCxnSpPr>
          <p:nvPr/>
        </p:nvCxnSpPr>
        <p:spPr>
          <a:xfrm flipH="1">
            <a:off x="6672306" y="1005456"/>
            <a:ext cx="1111313" cy="4532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D0770DC5-F883-4AEF-A4CC-F0D47C26F8F6}"/>
              </a:ext>
            </a:extLst>
          </p:cNvPr>
          <p:cNvSpPr/>
          <p:nvPr/>
        </p:nvSpPr>
        <p:spPr>
          <a:xfrm>
            <a:off x="2247291" y="2484431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4A7C382-00B1-4878-9044-071EF0358ACC}"/>
              </a:ext>
            </a:extLst>
          </p:cNvPr>
          <p:cNvCxnSpPr>
            <a:cxnSpLocks/>
            <a:stCxn id="104" idx="4"/>
            <a:endCxn id="113" idx="0"/>
          </p:cNvCxnSpPr>
          <p:nvPr/>
        </p:nvCxnSpPr>
        <p:spPr>
          <a:xfrm>
            <a:off x="2358325" y="2336384"/>
            <a:ext cx="0" cy="1480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0397B5DB-CB5F-4CB3-B168-FD77031AE9B9}"/>
              </a:ext>
            </a:extLst>
          </p:cNvPr>
          <p:cNvSpPr/>
          <p:nvPr/>
        </p:nvSpPr>
        <p:spPr>
          <a:xfrm>
            <a:off x="3361725" y="2854546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E34D3CE-525B-41D9-ADAA-01DAAEC41240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>
            <a:off x="2358326" y="2706500"/>
            <a:ext cx="1114434" cy="1480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E5D73C9A-C937-4A55-BC5E-2E7DE6B5AE6B}"/>
              </a:ext>
            </a:extLst>
          </p:cNvPr>
          <p:cNvSpPr/>
          <p:nvPr/>
        </p:nvSpPr>
        <p:spPr>
          <a:xfrm>
            <a:off x="3361725" y="2096326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CB8BF09-694C-4054-BC0C-023CF73398F0}"/>
              </a:ext>
            </a:extLst>
          </p:cNvPr>
          <p:cNvCxnSpPr>
            <a:cxnSpLocks/>
            <a:stCxn id="102" idx="4"/>
            <a:endCxn id="131" idx="0"/>
          </p:cNvCxnSpPr>
          <p:nvPr/>
        </p:nvCxnSpPr>
        <p:spPr>
          <a:xfrm>
            <a:off x="3472760" y="1874256"/>
            <a:ext cx="0" cy="222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ACB0E87E-F4B8-49BC-A1E0-7C78A2AA55CC}"/>
              </a:ext>
            </a:extLst>
          </p:cNvPr>
          <p:cNvSpPr/>
          <p:nvPr/>
        </p:nvSpPr>
        <p:spPr>
          <a:xfrm>
            <a:off x="3361725" y="2489211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66E6F50F-C706-4497-BD15-38A55503E8CD}"/>
              </a:ext>
            </a:extLst>
          </p:cNvPr>
          <p:cNvCxnSpPr>
            <a:cxnSpLocks/>
            <a:stCxn id="131" idx="4"/>
            <a:endCxn id="142" idx="0"/>
          </p:cNvCxnSpPr>
          <p:nvPr/>
        </p:nvCxnSpPr>
        <p:spPr>
          <a:xfrm>
            <a:off x="3472760" y="2318396"/>
            <a:ext cx="0" cy="1708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747E674-1BED-4F87-83A3-1370EA5AC97B}"/>
              </a:ext>
            </a:extLst>
          </p:cNvPr>
          <p:cNvCxnSpPr>
            <a:cxnSpLocks/>
            <a:stCxn id="142" idx="4"/>
            <a:endCxn id="120" idx="0"/>
          </p:cNvCxnSpPr>
          <p:nvPr/>
        </p:nvCxnSpPr>
        <p:spPr>
          <a:xfrm>
            <a:off x="3472760" y="2711280"/>
            <a:ext cx="0" cy="143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B43C770C-6D53-4C0B-A018-63904C6D2B19}"/>
              </a:ext>
            </a:extLst>
          </p:cNvPr>
          <p:cNvSpPr/>
          <p:nvPr/>
        </p:nvSpPr>
        <p:spPr>
          <a:xfrm>
            <a:off x="4473039" y="3224662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32D49C7-5144-4D1A-89FA-D09C5E79C9DD}"/>
              </a:ext>
            </a:extLst>
          </p:cNvPr>
          <p:cNvCxnSpPr>
            <a:cxnSpLocks/>
            <a:stCxn id="120" idx="4"/>
            <a:endCxn id="151" idx="0"/>
          </p:cNvCxnSpPr>
          <p:nvPr/>
        </p:nvCxnSpPr>
        <p:spPr>
          <a:xfrm>
            <a:off x="3472760" y="3076616"/>
            <a:ext cx="1111313" cy="1480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017E4462-45FA-4BE0-B179-BE23195D58A3}"/>
              </a:ext>
            </a:extLst>
          </p:cNvPr>
          <p:cNvCxnSpPr>
            <a:cxnSpLocks/>
            <a:stCxn id="109" idx="4"/>
            <a:endCxn id="142" idx="0"/>
          </p:cNvCxnSpPr>
          <p:nvPr/>
        </p:nvCxnSpPr>
        <p:spPr>
          <a:xfrm flipH="1">
            <a:off x="3472760" y="1680825"/>
            <a:ext cx="3199545" cy="80838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>
            <a:extLst>
              <a:ext uri="{FF2B5EF4-FFF2-40B4-BE49-F238E27FC236}">
                <a16:creationId xmlns:a16="http://schemas.microsoft.com/office/drawing/2014/main" id="{E98E11C9-B363-42E8-A4C9-81F763C750CA}"/>
              </a:ext>
            </a:extLst>
          </p:cNvPr>
          <p:cNvSpPr/>
          <p:nvPr/>
        </p:nvSpPr>
        <p:spPr>
          <a:xfrm>
            <a:off x="7672584" y="2092662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968A43DB-EE3A-43F8-9680-E78DDF9E6AA8}"/>
              </a:ext>
            </a:extLst>
          </p:cNvPr>
          <p:cNvCxnSpPr>
            <a:cxnSpLocks/>
            <a:stCxn id="109" idx="4"/>
            <a:endCxn id="159" idx="0"/>
          </p:cNvCxnSpPr>
          <p:nvPr/>
        </p:nvCxnSpPr>
        <p:spPr>
          <a:xfrm>
            <a:off x="6672306" y="1680824"/>
            <a:ext cx="1111313" cy="4118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C7C57737-F338-4A3E-9351-5DF773549012}"/>
              </a:ext>
            </a:extLst>
          </p:cNvPr>
          <p:cNvSpPr/>
          <p:nvPr/>
        </p:nvSpPr>
        <p:spPr>
          <a:xfrm>
            <a:off x="3361725" y="3668801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D98FF32-6186-461E-B931-7D5DB01534DE}"/>
              </a:ext>
            </a:extLst>
          </p:cNvPr>
          <p:cNvCxnSpPr>
            <a:cxnSpLocks/>
            <a:stCxn id="151" idx="4"/>
            <a:endCxn id="167" idx="0"/>
          </p:cNvCxnSpPr>
          <p:nvPr/>
        </p:nvCxnSpPr>
        <p:spPr>
          <a:xfrm flipH="1">
            <a:off x="3472760" y="3446731"/>
            <a:ext cx="1111313" cy="222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:a16="http://schemas.microsoft.com/office/drawing/2014/main" id="{3B495F9F-A430-412B-84B8-8E8FC667BA6F}"/>
              </a:ext>
            </a:extLst>
          </p:cNvPr>
          <p:cNvSpPr/>
          <p:nvPr/>
        </p:nvSpPr>
        <p:spPr>
          <a:xfrm>
            <a:off x="3361725" y="4112939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E8C4219-92D4-4378-8AC9-D41B325499C2}"/>
              </a:ext>
            </a:extLst>
          </p:cNvPr>
          <p:cNvSpPr/>
          <p:nvPr/>
        </p:nvSpPr>
        <p:spPr>
          <a:xfrm>
            <a:off x="4473039" y="3668801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869F8ADD-6F01-4D7A-8D5C-BE9E21AC079E}"/>
              </a:ext>
            </a:extLst>
          </p:cNvPr>
          <p:cNvCxnSpPr>
            <a:cxnSpLocks/>
            <a:stCxn id="175" idx="4"/>
            <a:endCxn id="172" idx="0"/>
          </p:cNvCxnSpPr>
          <p:nvPr/>
        </p:nvCxnSpPr>
        <p:spPr>
          <a:xfrm flipH="1">
            <a:off x="3472760" y="3890871"/>
            <a:ext cx="1111313" cy="222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1DC3C7AB-FF06-4CFC-A937-8D11A7C6486D}"/>
              </a:ext>
            </a:extLst>
          </p:cNvPr>
          <p:cNvCxnSpPr>
            <a:cxnSpLocks/>
            <a:stCxn id="151" idx="4"/>
            <a:endCxn id="175" idx="0"/>
          </p:cNvCxnSpPr>
          <p:nvPr/>
        </p:nvCxnSpPr>
        <p:spPr>
          <a:xfrm>
            <a:off x="4584074" y="3446731"/>
            <a:ext cx="0" cy="222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148E7F5-6A93-404B-BC00-DE924B325DF2}"/>
              </a:ext>
            </a:extLst>
          </p:cNvPr>
          <p:cNvCxnSpPr>
            <a:cxnSpLocks/>
            <a:stCxn id="120" idx="4"/>
            <a:endCxn id="167" idx="0"/>
          </p:cNvCxnSpPr>
          <p:nvPr/>
        </p:nvCxnSpPr>
        <p:spPr>
          <a:xfrm>
            <a:off x="3472760" y="3076616"/>
            <a:ext cx="0" cy="5921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FBEF9B9E-0EF1-4F25-943A-EE6EABF7C001}"/>
              </a:ext>
            </a:extLst>
          </p:cNvPr>
          <p:cNvCxnSpPr>
            <a:cxnSpLocks/>
            <a:stCxn id="167" idx="4"/>
            <a:endCxn id="172" idx="0"/>
          </p:cNvCxnSpPr>
          <p:nvPr/>
        </p:nvCxnSpPr>
        <p:spPr>
          <a:xfrm>
            <a:off x="3472760" y="3890871"/>
            <a:ext cx="0" cy="222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>
            <a:extLst>
              <a:ext uri="{FF2B5EF4-FFF2-40B4-BE49-F238E27FC236}">
                <a16:creationId xmlns:a16="http://schemas.microsoft.com/office/drawing/2014/main" id="{07B6632B-377D-4A95-8168-9016B3D07827}"/>
              </a:ext>
            </a:extLst>
          </p:cNvPr>
          <p:cNvSpPr/>
          <p:nvPr/>
        </p:nvSpPr>
        <p:spPr>
          <a:xfrm>
            <a:off x="2245586" y="4112939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8D1B1B9E-6B02-43D6-9AF9-AB81CD883B4A}"/>
              </a:ext>
            </a:extLst>
          </p:cNvPr>
          <p:cNvSpPr/>
          <p:nvPr/>
        </p:nvSpPr>
        <p:spPr>
          <a:xfrm>
            <a:off x="1136175" y="2843906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F521A94C-298B-49B2-80F9-A3626F5A153B}"/>
              </a:ext>
            </a:extLst>
          </p:cNvPr>
          <p:cNvSpPr/>
          <p:nvPr/>
        </p:nvSpPr>
        <p:spPr>
          <a:xfrm>
            <a:off x="1136175" y="3236790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E796E86F-84F7-44DB-AB3C-E7791CADB557}"/>
              </a:ext>
            </a:extLst>
          </p:cNvPr>
          <p:cNvCxnSpPr>
            <a:cxnSpLocks/>
            <a:stCxn id="103" idx="4"/>
            <a:endCxn id="196" idx="0"/>
          </p:cNvCxnSpPr>
          <p:nvPr/>
        </p:nvCxnSpPr>
        <p:spPr>
          <a:xfrm>
            <a:off x="1247210" y="2295627"/>
            <a:ext cx="0" cy="5482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0232D69-5149-412E-AD01-E1FA6CF2FCEF}"/>
              </a:ext>
            </a:extLst>
          </p:cNvPr>
          <p:cNvCxnSpPr>
            <a:cxnSpLocks/>
            <a:stCxn id="196" idx="4"/>
            <a:endCxn id="197" idx="0"/>
          </p:cNvCxnSpPr>
          <p:nvPr/>
        </p:nvCxnSpPr>
        <p:spPr>
          <a:xfrm>
            <a:off x="1247210" y="3065976"/>
            <a:ext cx="0" cy="17081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타원 204">
            <a:extLst>
              <a:ext uri="{FF2B5EF4-FFF2-40B4-BE49-F238E27FC236}">
                <a16:creationId xmlns:a16="http://schemas.microsoft.com/office/drawing/2014/main" id="{D70006AD-82BA-48F0-9A61-3572E03BE818}"/>
              </a:ext>
            </a:extLst>
          </p:cNvPr>
          <p:cNvSpPr/>
          <p:nvPr/>
        </p:nvSpPr>
        <p:spPr>
          <a:xfrm>
            <a:off x="1136175" y="4483056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0C599BA-39A9-4D2C-BC94-DF83F7699472}"/>
              </a:ext>
            </a:extLst>
          </p:cNvPr>
          <p:cNvSpPr/>
          <p:nvPr/>
        </p:nvSpPr>
        <p:spPr>
          <a:xfrm>
            <a:off x="2245586" y="4483056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3B0FDC21-ECE5-417E-9C7B-F5E2D8E4D60A}"/>
              </a:ext>
            </a:extLst>
          </p:cNvPr>
          <p:cNvCxnSpPr>
            <a:cxnSpLocks/>
            <a:stCxn id="207" idx="4"/>
            <a:endCxn id="212" idx="0"/>
          </p:cNvCxnSpPr>
          <p:nvPr/>
        </p:nvCxnSpPr>
        <p:spPr>
          <a:xfrm>
            <a:off x="2356621" y="4705125"/>
            <a:ext cx="1116139" cy="1815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타원 211">
            <a:extLst>
              <a:ext uri="{FF2B5EF4-FFF2-40B4-BE49-F238E27FC236}">
                <a16:creationId xmlns:a16="http://schemas.microsoft.com/office/drawing/2014/main" id="{FDD89876-6158-4B03-9874-570F0A585B76}"/>
              </a:ext>
            </a:extLst>
          </p:cNvPr>
          <p:cNvSpPr/>
          <p:nvPr/>
        </p:nvSpPr>
        <p:spPr>
          <a:xfrm>
            <a:off x="3361725" y="4886697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20F6ABC3-D16B-404D-ABA2-1A2922FCC61A}"/>
              </a:ext>
            </a:extLst>
          </p:cNvPr>
          <p:cNvCxnSpPr>
            <a:cxnSpLocks/>
            <a:stCxn id="172" idx="4"/>
            <a:endCxn id="212" idx="0"/>
          </p:cNvCxnSpPr>
          <p:nvPr/>
        </p:nvCxnSpPr>
        <p:spPr>
          <a:xfrm>
            <a:off x="3472760" y="4335010"/>
            <a:ext cx="0" cy="5516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8A266A6-60E5-4764-B5D5-D3E2E4BDF8F2}"/>
              </a:ext>
            </a:extLst>
          </p:cNvPr>
          <p:cNvCxnSpPr>
            <a:cxnSpLocks/>
            <a:stCxn id="205" idx="4"/>
            <a:endCxn id="226" idx="0"/>
          </p:cNvCxnSpPr>
          <p:nvPr/>
        </p:nvCxnSpPr>
        <p:spPr>
          <a:xfrm>
            <a:off x="1247210" y="4705126"/>
            <a:ext cx="2225550" cy="5936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77BB8877-49A7-4FBB-9E3F-D81663BF46DE}"/>
              </a:ext>
            </a:extLst>
          </p:cNvPr>
          <p:cNvSpPr/>
          <p:nvPr/>
        </p:nvSpPr>
        <p:spPr>
          <a:xfrm>
            <a:off x="3361725" y="5298799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52A7D7C1-D561-4AB3-AAD5-79A20425A655}"/>
              </a:ext>
            </a:extLst>
          </p:cNvPr>
          <p:cNvCxnSpPr>
            <a:cxnSpLocks/>
            <a:stCxn id="190" idx="4"/>
            <a:endCxn id="207" idx="0"/>
          </p:cNvCxnSpPr>
          <p:nvPr/>
        </p:nvCxnSpPr>
        <p:spPr>
          <a:xfrm>
            <a:off x="2356621" y="4335009"/>
            <a:ext cx="0" cy="1480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69746B25-48BE-4A8D-9FFF-B84BCF5FBDB2}"/>
              </a:ext>
            </a:extLst>
          </p:cNvPr>
          <p:cNvCxnSpPr>
            <a:cxnSpLocks/>
            <a:stCxn id="197" idx="4"/>
            <a:endCxn id="205" idx="0"/>
          </p:cNvCxnSpPr>
          <p:nvPr/>
        </p:nvCxnSpPr>
        <p:spPr>
          <a:xfrm>
            <a:off x="1247210" y="3458860"/>
            <a:ext cx="0" cy="10241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1DF80FF7-9CE9-442B-BBDA-E31E03BBB4D6}"/>
              </a:ext>
            </a:extLst>
          </p:cNvPr>
          <p:cNvSpPr txBox="1"/>
          <p:nvPr/>
        </p:nvSpPr>
        <p:spPr>
          <a:xfrm>
            <a:off x="5746988" y="1428363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hotfix</a:t>
            </a:r>
            <a:endParaRPr lang="ko-KR" altLang="en-US" sz="120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0667149-09A6-4181-A615-7D7D24A6FF37}"/>
              </a:ext>
            </a:extLst>
          </p:cNvPr>
          <p:cNvSpPr txBox="1"/>
          <p:nvPr/>
        </p:nvSpPr>
        <p:spPr>
          <a:xfrm>
            <a:off x="1385693" y="1999997"/>
            <a:ext cx="111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major feature b</a:t>
            </a:r>
            <a:endParaRPr lang="ko-KR" altLang="en-US" sz="120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64635DD-109C-4EC2-A4EE-BEC49F97FC8F}"/>
              </a:ext>
            </a:extLst>
          </p:cNvPr>
          <p:cNvSpPr txBox="1"/>
          <p:nvPr/>
        </p:nvSpPr>
        <p:spPr>
          <a:xfrm>
            <a:off x="3475880" y="3531280"/>
            <a:ext cx="111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continuosly merge</a:t>
            </a:r>
            <a:endParaRPr lang="ko-KR" altLang="en-US" sz="12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93C85C3-F266-49D9-9DA5-EEC94304B9D3}"/>
              </a:ext>
            </a:extLst>
          </p:cNvPr>
          <p:cNvCxnSpPr>
            <a:cxnSpLocks/>
          </p:cNvCxnSpPr>
          <p:nvPr/>
        </p:nvCxnSpPr>
        <p:spPr>
          <a:xfrm>
            <a:off x="1004352" y="1925439"/>
            <a:ext cx="47226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EDCC375-681A-45FE-A7F1-22CE30E1F36F}"/>
              </a:ext>
            </a:extLst>
          </p:cNvPr>
          <p:cNvCxnSpPr>
            <a:cxnSpLocks/>
          </p:cNvCxnSpPr>
          <p:nvPr/>
        </p:nvCxnSpPr>
        <p:spPr>
          <a:xfrm>
            <a:off x="1004352" y="4805759"/>
            <a:ext cx="47226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99EF8BB-95E7-4033-8A9C-6CC4215A781E}"/>
              </a:ext>
            </a:extLst>
          </p:cNvPr>
          <p:cNvCxnSpPr>
            <a:cxnSpLocks/>
          </p:cNvCxnSpPr>
          <p:nvPr/>
        </p:nvCxnSpPr>
        <p:spPr>
          <a:xfrm>
            <a:off x="2111583" y="1925439"/>
            <a:ext cx="47226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B6A2958-8590-484C-9349-529FBB87ABCD}"/>
              </a:ext>
            </a:extLst>
          </p:cNvPr>
          <p:cNvCxnSpPr>
            <a:cxnSpLocks/>
          </p:cNvCxnSpPr>
          <p:nvPr/>
        </p:nvCxnSpPr>
        <p:spPr>
          <a:xfrm>
            <a:off x="2111583" y="4805759"/>
            <a:ext cx="47226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8051339-37A7-47F3-9AF5-3A5C021CEB95}"/>
              </a:ext>
            </a:extLst>
          </p:cNvPr>
          <p:cNvCxnSpPr>
            <a:cxnSpLocks/>
          </p:cNvCxnSpPr>
          <p:nvPr/>
        </p:nvCxnSpPr>
        <p:spPr>
          <a:xfrm>
            <a:off x="4347939" y="3077567"/>
            <a:ext cx="47226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9B281A2-CAC3-4852-B1D5-4C30458E4FE2}"/>
              </a:ext>
            </a:extLst>
          </p:cNvPr>
          <p:cNvCxnSpPr>
            <a:cxnSpLocks/>
          </p:cNvCxnSpPr>
          <p:nvPr/>
        </p:nvCxnSpPr>
        <p:spPr>
          <a:xfrm>
            <a:off x="4347939" y="4011306"/>
            <a:ext cx="47226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D7F4010-DC38-443C-973C-EE47074D3FCE}"/>
              </a:ext>
            </a:extLst>
          </p:cNvPr>
          <p:cNvCxnSpPr>
            <a:cxnSpLocks/>
            <a:stCxn id="151" idx="4"/>
          </p:cNvCxnSpPr>
          <p:nvPr/>
        </p:nvCxnSpPr>
        <p:spPr>
          <a:xfrm>
            <a:off x="4584074" y="3446732"/>
            <a:ext cx="3199545" cy="7292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C1A8973A-93BC-4012-889C-5057ED273514}"/>
              </a:ext>
            </a:extLst>
          </p:cNvPr>
          <p:cNvSpPr/>
          <p:nvPr/>
        </p:nvSpPr>
        <p:spPr>
          <a:xfrm>
            <a:off x="7672584" y="4165905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FBEAA67-B1CA-461C-8E40-D8BA10A671FA}"/>
              </a:ext>
            </a:extLst>
          </p:cNvPr>
          <p:cNvCxnSpPr>
            <a:cxnSpLocks/>
          </p:cNvCxnSpPr>
          <p:nvPr/>
        </p:nvCxnSpPr>
        <p:spPr>
          <a:xfrm>
            <a:off x="6436172" y="1853431"/>
            <a:ext cx="47226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53666F1-EF9A-4858-9277-D9284035FF4E}"/>
              </a:ext>
            </a:extLst>
          </p:cNvPr>
          <p:cNvCxnSpPr>
            <a:cxnSpLocks/>
          </p:cNvCxnSpPr>
          <p:nvPr/>
        </p:nvCxnSpPr>
        <p:spPr>
          <a:xfrm>
            <a:off x="6436172" y="1277210"/>
            <a:ext cx="47226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72B62FC-3977-4278-9C43-A71BA977A03B}"/>
              </a:ext>
            </a:extLst>
          </p:cNvPr>
          <p:cNvSpPr txBox="1"/>
          <p:nvPr/>
        </p:nvSpPr>
        <p:spPr>
          <a:xfrm>
            <a:off x="5070113" y="413271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release-1.1</a:t>
            </a:r>
            <a:endParaRPr lang="ko-KR" altLang="en-US" sz="1200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74056C15-ED6D-4238-A7B2-6881F96A6CCD}"/>
              </a:ext>
            </a:extLst>
          </p:cNvPr>
          <p:cNvCxnSpPr>
            <a:cxnSpLocks/>
          </p:cNvCxnSpPr>
          <p:nvPr/>
        </p:nvCxnSpPr>
        <p:spPr>
          <a:xfrm>
            <a:off x="5625769" y="698022"/>
            <a:ext cx="0" cy="641199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642B2CF9-C740-4215-B6D6-151B0A0E4FB3}"/>
              </a:ext>
            </a:extLst>
          </p:cNvPr>
          <p:cNvCxnSpPr>
            <a:cxnSpLocks/>
            <a:stCxn id="167" idx="4"/>
            <a:endCxn id="190" idx="0"/>
          </p:cNvCxnSpPr>
          <p:nvPr/>
        </p:nvCxnSpPr>
        <p:spPr>
          <a:xfrm flipH="1">
            <a:off x="2356621" y="3890871"/>
            <a:ext cx="1116139" cy="2220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타원 199">
            <a:extLst>
              <a:ext uri="{FF2B5EF4-FFF2-40B4-BE49-F238E27FC236}">
                <a16:creationId xmlns:a16="http://schemas.microsoft.com/office/drawing/2014/main" id="{C8869DD4-791B-451E-9F96-A240513CD850}"/>
              </a:ext>
            </a:extLst>
          </p:cNvPr>
          <p:cNvSpPr/>
          <p:nvPr/>
        </p:nvSpPr>
        <p:spPr>
          <a:xfrm>
            <a:off x="5517154" y="6245919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BEBC1DD3-778C-4464-A625-969FDF658C51}"/>
              </a:ext>
            </a:extLst>
          </p:cNvPr>
          <p:cNvCxnSpPr>
            <a:cxnSpLocks/>
            <a:stCxn id="226" idx="4"/>
            <a:endCxn id="209" idx="0"/>
          </p:cNvCxnSpPr>
          <p:nvPr/>
        </p:nvCxnSpPr>
        <p:spPr>
          <a:xfrm>
            <a:off x="3472760" y="5520869"/>
            <a:ext cx="2154016" cy="3698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4C74488A-A50F-40AF-9DD3-87DC6E2B3EB2}"/>
              </a:ext>
            </a:extLst>
          </p:cNvPr>
          <p:cNvCxnSpPr>
            <a:cxnSpLocks/>
            <a:stCxn id="200" idx="4"/>
            <a:endCxn id="203" idx="0"/>
          </p:cNvCxnSpPr>
          <p:nvPr/>
        </p:nvCxnSpPr>
        <p:spPr>
          <a:xfrm>
            <a:off x="5628189" y="6467989"/>
            <a:ext cx="2155430" cy="32048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>
            <a:extLst>
              <a:ext uri="{FF2B5EF4-FFF2-40B4-BE49-F238E27FC236}">
                <a16:creationId xmlns:a16="http://schemas.microsoft.com/office/drawing/2014/main" id="{12D27D49-AD9D-4865-B6FB-4C6B6C5041EE}"/>
              </a:ext>
            </a:extLst>
          </p:cNvPr>
          <p:cNvSpPr/>
          <p:nvPr/>
        </p:nvSpPr>
        <p:spPr>
          <a:xfrm>
            <a:off x="7672584" y="6788473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33CEB76D-F91E-4F6C-AA59-E54A121FB5D6}"/>
              </a:ext>
            </a:extLst>
          </p:cNvPr>
          <p:cNvSpPr/>
          <p:nvPr/>
        </p:nvSpPr>
        <p:spPr>
          <a:xfrm>
            <a:off x="5515741" y="5890747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81D1FC1F-3C50-4E9E-803E-EE3474716D45}"/>
              </a:ext>
            </a:extLst>
          </p:cNvPr>
          <p:cNvSpPr/>
          <p:nvPr/>
        </p:nvSpPr>
        <p:spPr>
          <a:xfrm>
            <a:off x="3363686" y="6724575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F1C7FEF3-F215-47B7-802D-FCF73113FADA}"/>
              </a:ext>
            </a:extLst>
          </p:cNvPr>
          <p:cNvCxnSpPr>
            <a:cxnSpLocks/>
            <a:stCxn id="209" idx="4"/>
            <a:endCxn id="200" idx="0"/>
          </p:cNvCxnSpPr>
          <p:nvPr/>
        </p:nvCxnSpPr>
        <p:spPr>
          <a:xfrm>
            <a:off x="5626776" y="6112817"/>
            <a:ext cx="1413" cy="13310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>
            <a:extLst>
              <a:ext uri="{FF2B5EF4-FFF2-40B4-BE49-F238E27FC236}">
                <a16:creationId xmlns:a16="http://schemas.microsoft.com/office/drawing/2014/main" id="{42804AB4-275B-45A6-83B9-0861243AD088}"/>
              </a:ext>
            </a:extLst>
          </p:cNvPr>
          <p:cNvSpPr/>
          <p:nvPr/>
        </p:nvSpPr>
        <p:spPr>
          <a:xfrm>
            <a:off x="3361725" y="6347049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748EED54-4EF6-4544-A480-A5160EE8B939}"/>
              </a:ext>
            </a:extLst>
          </p:cNvPr>
          <p:cNvCxnSpPr>
            <a:cxnSpLocks/>
            <a:stCxn id="212" idx="4"/>
            <a:endCxn id="226" idx="0"/>
          </p:cNvCxnSpPr>
          <p:nvPr/>
        </p:nvCxnSpPr>
        <p:spPr>
          <a:xfrm>
            <a:off x="3472760" y="5108767"/>
            <a:ext cx="0" cy="1900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FB5C83B1-9E71-47A1-9DA4-BA582375EE5F}"/>
              </a:ext>
            </a:extLst>
          </p:cNvPr>
          <p:cNvCxnSpPr>
            <a:cxnSpLocks/>
            <a:stCxn id="226" idx="4"/>
            <a:endCxn id="214" idx="0"/>
          </p:cNvCxnSpPr>
          <p:nvPr/>
        </p:nvCxnSpPr>
        <p:spPr>
          <a:xfrm>
            <a:off x="3472760" y="5520869"/>
            <a:ext cx="0" cy="826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2462DE59-FE15-4CDF-909B-3431DAF77198}"/>
              </a:ext>
            </a:extLst>
          </p:cNvPr>
          <p:cNvCxnSpPr>
            <a:cxnSpLocks/>
            <a:stCxn id="214" idx="4"/>
            <a:endCxn id="210" idx="0"/>
          </p:cNvCxnSpPr>
          <p:nvPr/>
        </p:nvCxnSpPr>
        <p:spPr>
          <a:xfrm>
            <a:off x="3472760" y="6569119"/>
            <a:ext cx="1961" cy="1554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09028FAA-E282-4330-9B53-94684541577D}"/>
              </a:ext>
            </a:extLst>
          </p:cNvPr>
          <p:cNvCxnSpPr>
            <a:cxnSpLocks/>
            <a:stCxn id="209" idx="4"/>
            <a:endCxn id="214" idx="0"/>
          </p:cNvCxnSpPr>
          <p:nvPr/>
        </p:nvCxnSpPr>
        <p:spPr>
          <a:xfrm flipH="1">
            <a:off x="3472760" y="6112817"/>
            <a:ext cx="2154016" cy="2342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2316B2FA-1E3D-45AB-A012-254632A5BAE6}"/>
              </a:ext>
            </a:extLst>
          </p:cNvPr>
          <p:cNvCxnSpPr>
            <a:cxnSpLocks/>
            <a:stCxn id="200" idx="4"/>
            <a:endCxn id="210" idx="0"/>
          </p:cNvCxnSpPr>
          <p:nvPr/>
        </p:nvCxnSpPr>
        <p:spPr>
          <a:xfrm flipH="1">
            <a:off x="3474721" y="6467989"/>
            <a:ext cx="2153468" cy="25658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F71809F-675A-4767-B8AF-B7F1D509795C}"/>
              </a:ext>
            </a:extLst>
          </p:cNvPr>
          <p:cNvSpPr txBox="1"/>
          <p:nvPr/>
        </p:nvSpPr>
        <p:spPr>
          <a:xfrm>
            <a:off x="4540807" y="6115351"/>
            <a:ext cx="111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continuosly merge</a:t>
            </a:r>
            <a:endParaRPr lang="ko-KR" altLang="en-US" sz="1200"/>
          </a:p>
        </p:txBody>
      </p: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77C99677-E6AC-4A1D-A646-C9EAA5CF40A5}"/>
              </a:ext>
            </a:extLst>
          </p:cNvPr>
          <p:cNvCxnSpPr>
            <a:cxnSpLocks/>
          </p:cNvCxnSpPr>
          <p:nvPr/>
        </p:nvCxnSpPr>
        <p:spPr>
          <a:xfrm>
            <a:off x="5381920" y="5741863"/>
            <a:ext cx="47226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B79B524E-5F45-450C-890B-A8942CB10211}"/>
              </a:ext>
            </a:extLst>
          </p:cNvPr>
          <p:cNvCxnSpPr>
            <a:cxnSpLocks/>
          </p:cNvCxnSpPr>
          <p:nvPr/>
        </p:nvCxnSpPr>
        <p:spPr>
          <a:xfrm>
            <a:off x="5381920" y="6569119"/>
            <a:ext cx="47226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130B63F-E0C3-4003-8F52-62DF15591D0D}"/>
              </a:ext>
            </a:extLst>
          </p:cNvPr>
          <p:cNvSpPr txBox="1"/>
          <p:nvPr/>
        </p:nvSpPr>
        <p:spPr>
          <a:xfrm>
            <a:off x="1419602" y="4002968"/>
            <a:ext cx="111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Reuse Branch</a:t>
            </a:r>
            <a:endParaRPr lang="ko-KR" altLang="en-US" sz="1200"/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5AFF6F5A-96B3-4638-B860-2AF312528C82}"/>
              </a:ext>
            </a:extLst>
          </p:cNvPr>
          <p:cNvCxnSpPr>
            <a:cxnSpLocks/>
            <a:stCxn id="4" idx="4"/>
            <a:endCxn id="159" idx="0"/>
          </p:cNvCxnSpPr>
          <p:nvPr/>
        </p:nvCxnSpPr>
        <p:spPr>
          <a:xfrm>
            <a:off x="7783619" y="1005457"/>
            <a:ext cx="0" cy="10872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7C9B00C6-E05E-4507-8725-B7DC64CDCD25}"/>
              </a:ext>
            </a:extLst>
          </p:cNvPr>
          <p:cNvCxnSpPr>
            <a:cxnSpLocks/>
            <a:stCxn id="159" idx="4"/>
            <a:endCxn id="98" idx="0"/>
          </p:cNvCxnSpPr>
          <p:nvPr/>
        </p:nvCxnSpPr>
        <p:spPr>
          <a:xfrm>
            <a:off x="7783619" y="2314732"/>
            <a:ext cx="0" cy="18511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08832BA8-FBA9-4754-9D4A-846928B32D46}"/>
              </a:ext>
            </a:extLst>
          </p:cNvPr>
          <p:cNvCxnSpPr>
            <a:cxnSpLocks/>
            <a:stCxn id="98" idx="4"/>
            <a:endCxn id="203" idx="0"/>
          </p:cNvCxnSpPr>
          <p:nvPr/>
        </p:nvCxnSpPr>
        <p:spPr>
          <a:xfrm>
            <a:off x="7783619" y="4387975"/>
            <a:ext cx="0" cy="24004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78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3810" y="-1052181"/>
            <a:ext cx="11691620" cy="1217877"/>
          </a:xfrm>
        </p:spPr>
        <p:txBody>
          <a:bodyPr>
            <a:normAutofit/>
          </a:bodyPr>
          <a:lstStyle/>
          <a:p>
            <a:r>
              <a:rPr lang="en-US" altLang="ko-KR"/>
              <a:t>Git Flow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1491E03-15B2-4BA3-BEEB-DB4BBD3B59E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328712" y="690270"/>
            <a:ext cx="0" cy="59156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E1E008-BCA1-47D1-B551-C40572ABC55F}"/>
              </a:ext>
            </a:extLst>
          </p:cNvPr>
          <p:cNvSpPr txBox="1"/>
          <p:nvPr/>
        </p:nvSpPr>
        <p:spPr>
          <a:xfrm>
            <a:off x="6773055" y="413271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master</a:t>
            </a:r>
            <a:endParaRPr lang="ko-KR" altLang="en-US" sz="12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4718F8-97D1-444D-81DB-B2AF0A4198B8}"/>
              </a:ext>
            </a:extLst>
          </p:cNvPr>
          <p:cNvSpPr txBox="1"/>
          <p:nvPr/>
        </p:nvSpPr>
        <p:spPr>
          <a:xfrm>
            <a:off x="5661740" y="413271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hotfix-0.2</a:t>
            </a:r>
            <a:endParaRPr lang="ko-KR" altLang="en-US" sz="12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16FE4F-14FE-4083-8A4E-F2594B60171D}"/>
              </a:ext>
            </a:extLst>
          </p:cNvPr>
          <p:cNvSpPr txBox="1"/>
          <p:nvPr/>
        </p:nvSpPr>
        <p:spPr>
          <a:xfrm>
            <a:off x="4550427" y="413271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release-1.0</a:t>
            </a:r>
            <a:endParaRPr lang="ko-KR" altLang="en-US" sz="12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EB5E61-DD89-4DFC-A88D-29930C0AF21B}"/>
              </a:ext>
            </a:extLst>
          </p:cNvPr>
          <p:cNvSpPr txBox="1"/>
          <p:nvPr/>
        </p:nvSpPr>
        <p:spPr>
          <a:xfrm>
            <a:off x="3434290" y="413271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develop</a:t>
            </a:r>
            <a:endParaRPr lang="ko-KR" altLang="en-US" sz="1200" b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B3FF0D-B45B-4E16-8A56-BB952C7399F6}"/>
              </a:ext>
            </a:extLst>
          </p:cNvPr>
          <p:cNvSpPr txBox="1"/>
          <p:nvPr/>
        </p:nvSpPr>
        <p:spPr>
          <a:xfrm>
            <a:off x="2322977" y="413271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feature-b</a:t>
            </a:r>
            <a:endParaRPr lang="ko-KR" altLang="en-US" sz="12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D83D15D-F1BF-46FD-AA82-6309241F9BD7}"/>
              </a:ext>
            </a:extLst>
          </p:cNvPr>
          <p:cNvSpPr txBox="1"/>
          <p:nvPr/>
        </p:nvSpPr>
        <p:spPr>
          <a:xfrm>
            <a:off x="1206840" y="413271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feature-a</a:t>
            </a:r>
            <a:endParaRPr lang="ko-KR" altLang="en-US" sz="120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C5C841C-EF18-4A68-AA63-62979B749FFF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6217397" y="690270"/>
            <a:ext cx="0" cy="59156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6D496C8-09A8-486B-A211-67BFAC7FB56C}"/>
              </a:ext>
            </a:extLst>
          </p:cNvPr>
          <p:cNvCxnSpPr>
            <a:cxnSpLocks/>
          </p:cNvCxnSpPr>
          <p:nvPr/>
        </p:nvCxnSpPr>
        <p:spPr>
          <a:xfrm>
            <a:off x="5106084" y="698022"/>
            <a:ext cx="0" cy="5907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05518DE-31AD-4E59-BBB8-FEDEDAD60C55}"/>
              </a:ext>
            </a:extLst>
          </p:cNvPr>
          <p:cNvCxnSpPr>
            <a:cxnSpLocks/>
          </p:cNvCxnSpPr>
          <p:nvPr/>
        </p:nvCxnSpPr>
        <p:spPr>
          <a:xfrm>
            <a:off x="3994770" y="698022"/>
            <a:ext cx="0" cy="5907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489C4368-5AF8-4669-8482-096B9F4C1D1F}"/>
              </a:ext>
            </a:extLst>
          </p:cNvPr>
          <p:cNvCxnSpPr>
            <a:cxnSpLocks/>
          </p:cNvCxnSpPr>
          <p:nvPr/>
        </p:nvCxnSpPr>
        <p:spPr>
          <a:xfrm>
            <a:off x="2878633" y="698022"/>
            <a:ext cx="0" cy="5907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E27856F-A295-49E9-B66C-F081C84FCD67}"/>
              </a:ext>
            </a:extLst>
          </p:cNvPr>
          <p:cNvCxnSpPr>
            <a:cxnSpLocks/>
          </p:cNvCxnSpPr>
          <p:nvPr/>
        </p:nvCxnSpPr>
        <p:spPr>
          <a:xfrm>
            <a:off x="1767320" y="698022"/>
            <a:ext cx="0" cy="5907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D67EF485-B388-4C52-A479-7C4D771276F6}"/>
              </a:ext>
            </a:extLst>
          </p:cNvPr>
          <p:cNvSpPr/>
          <p:nvPr/>
        </p:nvSpPr>
        <p:spPr>
          <a:xfrm>
            <a:off x="7217676" y="783387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C5371D4-C7DD-4413-B659-5B332FF149B7}"/>
              </a:ext>
            </a:extLst>
          </p:cNvPr>
          <p:cNvSpPr/>
          <p:nvPr/>
        </p:nvSpPr>
        <p:spPr>
          <a:xfrm>
            <a:off x="3883736" y="1259303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B33BAE3-DA05-4CE3-8F67-CE3AD9411B68}"/>
              </a:ext>
            </a:extLst>
          </p:cNvPr>
          <p:cNvSpPr/>
          <p:nvPr/>
        </p:nvSpPr>
        <p:spPr>
          <a:xfrm>
            <a:off x="3883736" y="1652187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D4AE131-D06F-4E33-ACD4-B4BB3FA7BEFE}"/>
              </a:ext>
            </a:extLst>
          </p:cNvPr>
          <p:cNvSpPr/>
          <p:nvPr/>
        </p:nvSpPr>
        <p:spPr>
          <a:xfrm>
            <a:off x="1651462" y="2073557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BD5B2D1-68E6-427C-B344-642E4A51D70C}"/>
              </a:ext>
            </a:extLst>
          </p:cNvPr>
          <p:cNvSpPr/>
          <p:nvPr/>
        </p:nvSpPr>
        <p:spPr>
          <a:xfrm>
            <a:off x="2769302" y="2114314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53BFBE2-0795-4445-8DED-0089D301C982}"/>
              </a:ext>
            </a:extLst>
          </p:cNvPr>
          <p:cNvCxnSpPr>
            <a:stCxn id="101" idx="4"/>
            <a:endCxn id="102" idx="0"/>
          </p:cNvCxnSpPr>
          <p:nvPr/>
        </p:nvCxnSpPr>
        <p:spPr>
          <a:xfrm>
            <a:off x="3994771" y="1481372"/>
            <a:ext cx="0" cy="1708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2083C47-F6C3-4A33-B90E-2C92B30E6558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>
          <a:xfrm flipH="1">
            <a:off x="1762497" y="1874257"/>
            <a:ext cx="2232275" cy="1993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875C7EA-D008-43CB-AC78-2BB3A00A3A28}"/>
              </a:ext>
            </a:extLst>
          </p:cNvPr>
          <p:cNvCxnSpPr>
            <a:cxnSpLocks/>
            <a:stCxn id="102" idx="4"/>
            <a:endCxn id="104" idx="0"/>
          </p:cNvCxnSpPr>
          <p:nvPr/>
        </p:nvCxnSpPr>
        <p:spPr>
          <a:xfrm flipH="1">
            <a:off x="2880337" y="1874257"/>
            <a:ext cx="1114434" cy="24005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734E542-201E-4265-9902-917F70350198}"/>
              </a:ext>
            </a:extLst>
          </p:cNvPr>
          <p:cNvCxnSpPr>
            <a:cxnSpLocks/>
            <a:stCxn id="4" idx="4"/>
            <a:endCxn id="101" idx="0"/>
          </p:cNvCxnSpPr>
          <p:nvPr/>
        </p:nvCxnSpPr>
        <p:spPr>
          <a:xfrm flipH="1">
            <a:off x="3994772" y="1005456"/>
            <a:ext cx="3333939" cy="2538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8192EF8A-ECDD-4A39-B6EE-282AD9F53F5B}"/>
              </a:ext>
            </a:extLst>
          </p:cNvPr>
          <p:cNvSpPr/>
          <p:nvPr/>
        </p:nvSpPr>
        <p:spPr>
          <a:xfrm>
            <a:off x="6106362" y="1458755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58CCA46-03F0-4460-AD44-75BE5ECDC231}"/>
              </a:ext>
            </a:extLst>
          </p:cNvPr>
          <p:cNvCxnSpPr>
            <a:cxnSpLocks/>
            <a:stCxn id="4" idx="4"/>
            <a:endCxn id="109" idx="0"/>
          </p:cNvCxnSpPr>
          <p:nvPr/>
        </p:nvCxnSpPr>
        <p:spPr>
          <a:xfrm flipH="1">
            <a:off x="6217398" y="1005456"/>
            <a:ext cx="1111313" cy="4532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D0770DC5-F883-4AEF-A4CC-F0D47C26F8F6}"/>
              </a:ext>
            </a:extLst>
          </p:cNvPr>
          <p:cNvSpPr/>
          <p:nvPr/>
        </p:nvSpPr>
        <p:spPr>
          <a:xfrm>
            <a:off x="2769302" y="2484431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4A7C382-00B1-4878-9044-071EF0358ACC}"/>
              </a:ext>
            </a:extLst>
          </p:cNvPr>
          <p:cNvCxnSpPr>
            <a:cxnSpLocks/>
            <a:stCxn id="104" idx="4"/>
            <a:endCxn id="113" idx="0"/>
          </p:cNvCxnSpPr>
          <p:nvPr/>
        </p:nvCxnSpPr>
        <p:spPr>
          <a:xfrm>
            <a:off x="2880336" y="2336384"/>
            <a:ext cx="0" cy="1480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0397B5DB-CB5F-4CB3-B168-FD77031AE9B9}"/>
              </a:ext>
            </a:extLst>
          </p:cNvPr>
          <p:cNvSpPr/>
          <p:nvPr/>
        </p:nvSpPr>
        <p:spPr>
          <a:xfrm>
            <a:off x="3883736" y="2854546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E34D3CE-525B-41D9-ADAA-01DAAEC41240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>
            <a:off x="2880337" y="2706500"/>
            <a:ext cx="1114434" cy="1480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E5D73C9A-C937-4A55-BC5E-2E7DE6B5AE6B}"/>
              </a:ext>
            </a:extLst>
          </p:cNvPr>
          <p:cNvSpPr/>
          <p:nvPr/>
        </p:nvSpPr>
        <p:spPr>
          <a:xfrm>
            <a:off x="3883736" y="2096326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CB8BF09-694C-4054-BC0C-023CF73398F0}"/>
              </a:ext>
            </a:extLst>
          </p:cNvPr>
          <p:cNvCxnSpPr>
            <a:cxnSpLocks/>
            <a:stCxn id="102" idx="4"/>
            <a:endCxn id="131" idx="0"/>
          </p:cNvCxnSpPr>
          <p:nvPr/>
        </p:nvCxnSpPr>
        <p:spPr>
          <a:xfrm>
            <a:off x="3994771" y="1874256"/>
            <a:ext cx="0" cy="222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ACB0E87E-F4B8-49BC-A1E0-7C78A2AA55CC}"/>
              </a:ext>
            </a:extLst>
          </p:cNvPr>
          <p:cNvSpPr/>
          <p:nvPr/>
        </p:nvSpPr>
        <p:spPr>
          <a:xfrm>
            <a:off x="3883736" y="2489211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66E6F50F-C706-4497-BD15-38A55503E8CD}"/>
              </a:ext>
            </a:extLst>
          </p:cNvPr>
          <p:cNvCxnSpPr>
            <a:cxnSpLocks/>
            <a:stCxn id="131" idx="4"/>
            <a:endCxn id="142" idx="0"/>
          </p:cNvCxnSpPr>
          <p:nvPr/>
        </p:nvCxnSpPr>
        <p:spPr>
          <a:xfrm>
            <a:off x="3994771" y="2318396"/>
            <a:ext cx="0" cy="1708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747E674-1BED-4F87-83A3-1370EA5AC97B}"/>
              </a:ext>
            </a:extLst>
          </p:cNvPr>
          <p:cNvCxnSpPr>
            <a:cxnSpLocks/>
            <a:stCxn id="142" idx="4"/>
            <a:endCxn id="120" idx="0"/>
          </p:cNvCxnSpPr>
          <p:nvPr/>
        </p:nvCxnSpPr>
        <p:spPr>
          <a:xfrm>
            <a:off x="3994771" y="2711280"/>
            <a:ext cx="0" cy="143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B43C770C-6D53-4C0B-A018-63904C6D2B19}"/>
              </a:ext>
            </a:extLst>
          </p:cNvPr>
          <p:cNvSpPr/>
          <p:nvPr/>
        </p:nvSpPr>
        <p:spPr>
          <a:xfrm>
            <a:off x="4995050" y="3224662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32D49C7-5144-4D1A-89FA-D09C5E79C9DD}"/>
              </a:ext>
            </a:extLst>
          </p:cNvPr>
          <p:cNvCxnSpPr>
            <a:cxnSpLocks/>
            <a:stCxn id="120" idx="4"/>
            <a:endCxn id="151" idx="0"/>
          </p:cNvCxnSpPr>
          <p:nvPr/>
        </p:nvCxnSpPr>
        <p:spPr>
          <a:xfrm>
            <a:off x="3994771" y="3076616"/>
            <a:ext cx="1111313" cy="1480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017E4462-45FA-4BE0-B179-BE23195D58A3}"/>
              </a:ext>
            </a:extLst>
          </p:cNvPr>
          <p:cNvCxnSpPr>
            <a:cxnSpLocks/>
            <a:stCxn id="109" idx="4"/>
            <a:endCxn id="142" idx="0"/>
          </p:cNvCxnSpPr>
          <p:nvPr/>
        </p:nvCxnSpPr>
        <p:spPr>
          <a:xfrm flipH="1">
            <a:off x="3994772" y="1680823"/>
            <a:ext cx="2222626" cy="8083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>
            <a:extLst>
              <a:ext uri="{FF2B5EF4-FFF2-40B4-BE49-F238E27FC236}">
                <a16:creationId xmlns:a16="http://schemas.microsoft.com/office/drawing/2014/main" id="{E98E11C9-B363-42E8-A4C9-81F763C750CA}"/>
              </a:ext>
            </a:extLst>
          </p:cNvPr>
          <p:cNvSpPr/>
          <p:nvPr/>
        </p:nvSpPr>
        <p:spPr>
          <a:xfrm>
            <a:off x="7217676" y="2092662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968A43DB-EE3A-43F8-9680-E78DDF9E6AA8}"/>
              </a:ext>
            </a:extLst>
          </p:cNvPr>
          <p:cNvCxnSpPr>
            <a:cxnSpLocks/>
            <a:stCxn id="109" idx="4"/>
            <a:endCxn id="159" idx="0"/>
          </p:cNvCxnSpPr>
          <p:nvPr/>
        </p:nvCxnSpPr>
        <p:spPr>
          <a:xfrm>
            <a:off x="6217398" y="1680824"/>
            <a:ext cx="1111313" cy="4118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C7C57737-F338-4A3E-9351-5DF773549012}"/>
              </a:ext>
            </a:extLst>
          </p:cNvPr>
          <p:cNvSpPr/>
          <p:nvPr/>
        </p:nvSpPr>
        <p:spPr>
          <a:xfrm>
            <a:off x="3883736" y="3668801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D98FF32-6186-461E-B931-7D5DB01534DE}"/>
              </a:ext>
            </a:extLst>
          </p:cNvPr>
          <p:cNvCxnSpPr>
            <a:cxnSpLocks/>
            <a:stCxn id="151" idx="4"/>
            <a:endCxn id="167" idx="0"/>
          </p:cNvCxnSpPr>
          <p:nvPr/>
        </p:nvCxnSpPr>
        <p:spPr>
          <a:xfrm flipH="1">
            <a:off x="3994771" y="3446731"/>
            <a:ext cx="1111313" cy="222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:a16="http://schemas.microsoft.com/office/drawing/2014/main" id="{3B495F9F-A430-412B-84B8-8E8FC667BA6F}"/>
              </a:ext>
            </a:extLst>
          </p:cNvPr>
          <p:cNvSpPr/>
          <p:nvPr/>
        </p:nvSpPr>
        <p:spPr>
          <a:xfrm>
            <a:off x="3883736" y="4112939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E8C4219-92D4-4378-8AC9-D41B325499C2}"/>
              </a:ext>
            </a:extLst>
          </p:cNvPr>
          <p:cNvSpPr/>
          <p:nvPr/>
        </p:nvSpPr>
        <p:spPr>
          <a:xfrm>
            <a:off x="4995050" y="3668801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869F8ADD-6F01-4D7A-8D5C-BE9E21AC079E}"/>
              </a:ext>
            </a:extLst>
          </p:cNvPr>
          <p:cNvCxnSpPr>
            <a:cxnSpLocks/>
            <a:stCxn id="175" idx="4"/>
            <a:endCxn id="172" idx="0"/>
          </p:cNvCxnSpPr>
          <p:nvPr/>
        </p:nvCxnSpPr>
        <p:spPr>
          <a:xfrm flipH="1">
            <a:off x="3994771" y="3890871"/>
            <a:ext cx="1111313" cy="222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1DC3C7AB-FF06-4CFC-A937-8D11A7C6486D}"/>
              </a:ext>
            </a:extLst>
          </p:cNvPr>
          <p:cNvCxnSpPr>
            <a:cxnSpLocks/>
            <a:stCxn id="151" idx="4"/>
            <a:endCxn id="175" idx="0"/>
          </p:cNvCxnSpPr>
          <p:nvPr/>
        </p:nvCxnSpPr>
        <p:spPr>
          <a:xfrm>
            <a:off x="5106085" y="3446731"/>
            <a:ext cx="0" cy="222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148E7F5-6A93-404B-BC00-DE924B325DF2}"/>
              </a:ext>
            </a:extLst>
          </p:cNvPr>
          <p:cNvCxnSpPr>
            <a:cxnSpLocks/>
            <a:stCxn id="120" idx="4"/>
            <a:endCxn id="167" idx="0"/>
          </p:cNvCxnSpPr>
          <p:nvPr/>
        </p:nvCxnSpPr>
        <p:spPr>
          <a:xfrm>
            <a:off x="3994771" y="3076616"/>
            <a:ext cx="0" cy="5921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FBEF9B9E-0EF1-4F25-943A-EE6EABF7C001}"/>
              </a:ext>
            </a:extLst>
          </p:cNvPr>
          <p:cNvCxnSpPr>
            <a:cxnSpLocks/>
            <a:stCxn id="167" idx="4"/>
            <a:endCxn id="172" idx="0"/>
          </p:cNvCxnSpPr>
          <p:nvPr/>
        </p:nvCxnSpPr>
        <p:spPr>
          <a:xfrm>
            <a:off x="3994771" y="3890871"/>
            <a:ext cx="0" cy="222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>
            <a:extLst>
              <a:ext uri="{FF2B5EF4-FFF2-40B4-BE49-F238E27FC236}">
                <a16:creationId xmlns:a16="http://schemas.microsoft.com/office/drawing/2014/main" id="{07B6632B-377D-4A95-8168-9016B3D07827}"/>
              </a:ext>
            </a:extLst>
          </p:cNvPr>
          <p:cNvSpPr/>
          <p:nvPr/>
        </p:nvSpPr>
        <p:spPr>
          <a:xfrm>
            <a:off x="2767597" y="4112939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9C74610C-7EDC-434A-9EB4-510E83C3E9C8}"/>
              </a:ext>
            </a:extLst>
          </p:cNvPr>
          <p:cNvCxnSpPr>
            <a:cxnSpLocks/>
            <a:stCxn id="167" idx="4"/>
            <a:endCxn id="190" idx="0"/>
          </p:cNvCxnSpPr>
          <p:nvPr/>
        </p:nvCxnSpPr>
        <p:spPr>
          <a:xfrm flipH="1">
            <a:off x="2878632" y="3890871"/>
            <a:ext cx="1116139" cy="2220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타원 195">
            <a:extLst>
              <a:ext uri="{FF2B5EF4-FFF2-40B4-BE49-F238E27FC236}">
                <a16:creationId xmlns:a16="http://schemas.microsoft.com/office/drawing/2014/main" id="{8D1B1B9E-6B02-43D6-9AF9-AB81CD883B4A}"/>
              </a:ext>
            </a:extLst>
          </p:cNvPr>
          <p:cNvSpPr/>
          <p:nvPr/>
        </p:nvSpPr>
        <p:spPr>
          <a:xfrm>
            <a:off x="1651462" y="2843906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F521A94C-298B-49B2-80F9-A3626F5A153B}"/>
              </a:ext>
            </a:extLst>
          </p:cNvPr>
          <p:cNvSpPr/>
          <p:nvPr/>
        </p:nvSpPr>
        <p:spPr>
          <a:xfrm>
            <a:off x="1651462" y="3236790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E796E86F-84F7-44DB-AB3C-E7791CADB557}"/>
              </a:ext>
            </a:extLst>
          </p:cNvPr>
          <p:cNvCxnSpPr>
            <a:cxnSpLocks/>
            <a:stCxn id="103" idx="4"/>
            <a:endCxn id="196" idx="0"/>
          </p:cNvCxnSpPr>
          <p:nvPr/>
        </p:nvCxnSpPr>
        <p:spPr>
          <a:xfrm>
            <a:off x="1762496" y="2295627"/>
            <a:ext cx="0" cy="5482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0232D69-5149-412E-AD01-E1FA6CF2FCEF}"/>
              </a:ext>
            </a:extLst>
          </p:cNvPr>
          <p:cNvCxnSpPr>
            <a:cxnSpLocks/>
            <a:stCxn id="196" idx="4"/>
            <a:endCxn id="197" idx="0"/>
          </p:cNvCxnSpPr>
          <p:nvPr/>
        </p:nvCxnSpPr>
        <p:spPr>
          <a:xfrm>
            <a:off x="1762496" y="3065975"/>
            <a:ext cx="0" cy="1708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타원 204">
            <a:extLst>
              <a:ext uri="{FF2B5EF4-FFF2-40B4-BE49-F238E27FC236}">
                <a16:creationId xmlns:a16="http://schemas.microsoft.com/office/drawing/2014/main" id="{D70006AD-82BA-48F0-9A61-3572E03BE818}"/>
              </a:ext>
            </a:extLst>
          </p:cNvPr>
          <p:cNvSpPr/>
          <p:nvPr/>
        </p:nvSpPr>
        <p:spPr>
          <a:xfrm>
            <a:off x="1651462" y="4483056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0C599BA-39A9-4D2C-BC94-DF83F7699472}"/>
              </a:ext>
            </a:extLst>
          </p:cNvPr>
          <p:cNvSpPr/>
          <p:nvPr/>
        </p:nvSpPr>
        <p:spPr>
          <a:xfrm>
            <a:off x="2767597" y="4483056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3B0FDC21-ECE5-417E-9C7B-F5E2D8E4D60A}"/>
              </a:ext>
            </a:extLst>
          </p:cNvPr>
          <p:cNvCxnSpPr>
            <a:cxnSpLocks/>
            <a:stCxn id="207" idx="4"/>
            <a:endCxn id="212" idx="0"/>
          </p:cNvCxnSpPr>
          <p:nvPr/>
        </p:nvCxnSpPr>
        <p:spPr>
          <a:xfrm>
            <a:off x="2878632" y="4705125"/>
            <a:ext cx="1116139" cy="1815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타원 211">
            <a:extLst>
              <a:ext uri="{FF2B5EF4-FFF2-40B4-BE49-F238E27FC236}">
                <a16:creationId xmlns:a16="http://schemas.microsoft.com/office/drawing/2014/main" id="{FDD89876-6158-4B03-9874-570F0A585B76}"/>
              </a:ext>
            </a:extLst>
          </p:cNvPr>
          <p:cNvSpPr/>
          <p:nvPr/>
        </p:nvSpPr>
        <p:spPr>
          <a:xfrm>
            <a:off x="3883736" y="4886697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20F6ABC3-D16B-404D-ABA2-1A2922FCC61A}"/>
              </a:ext>
            </a:extLst>
          </p:cNvPr>
          <p:cNvCxnSpPr>
            <a:cxnSpLocks/>
            <a:stCxn id="172" idx="4"/>
            <a:endCxn id="212" idx="0"/>
          </p:cNvCxnSpPr>
          <p:nvPr/>
        </p:nvCxnSpPr>
        <p:spPr>
          <a:xfrm>
            <a:off x="3994771" y="4335010"/>
            <a:ext cx="0" cy="5516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8A266A6-60E5-4764-B5D5-D3E2E4BDF8F2}"/>
              </a:ext>
            </a:extLst>
          </p:cNvPr>
          <p:cNvCxnSpPr>
            <a:cxnSpLocks/>
            <a:stCxn id="205" idx="4"/>
            <a:endCxn id="226" idx="0"/>
          </p:cNvCxnSpPr>
          <p:nvPr/>
        </p:nvCxnSpPr>
        <p:spPr>
          <a:xfrm>
            <a:off x="1762497" y="4705125"/>
            <a:ext cx="2232275" cy="5936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77BB8877-49A7-4FBB-9E3F-D81663BF46DE}"/>
              </a:ext>
            </a:extLst>
          </p:cNvPr>
          <p:cNvSpPr/>
          <p:nvPr/>
        </p:nvSpPr>
        <p:spPr>
          <a:xfrm>
            <a:off x="3883736" y="5298799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52A7D7C1-D561-4AB3-AAD5-79A20425A655}"/>
              </a:ext>
            </a:extLst>
          </p:cNvPr>
          <p:cNvCxnSpPr>
            <a:cxnSpLocks/>
            <a:stCxn id="190" idx="4"/>
            <a:endCxn id="207" idx="0"/>
          </p:cNvCxnSpPr>
          <p:nvPr/>
        </p:nvCxnSpPr>
        <p:spPr>
          <a:xfrm>
            <a:off x="2878632" y="4335009"/>
            <a:ext cx="0" cy="1480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69746B25-48BE-4A8D-9FFF-B84BCF5FBDB2}"/>
              </a:ext>
            </a:extLst>
          </p:cNvPr>
          <p:cNvCxnSpPr>
            <a:cxnSpLocks/>
            <a:stCxn id="197" idx="4"/>
            <a:endCxn id="205" idx="0"/>
          </p:cNvCxnSpPr>
          <p:nvPr/>
        </p:nvCxnSpPr>
        <p:spPr>
          <a:xfrm>
            <a:off x="1762496" y="3458859"/>
            <a:ext cx="0" cy="10241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>
            <a:extLst>
              <a:ext uri="{FF2B5EF4-FFF2-40B4-BE49-F238E27FC236}">
                <a16:creationId xmlns:a16="http://schemas.microsoft.com/office/drawing/2014/main" id="{27B8E190-F25A-4275-AAC0-17468EB5C82B}"/>
              </a:ext>
            </a:extLst>
          </p:cNvPr>
          <p:cNvSpPr/>
          <p:nvPr/>
        </p:nvSpPr>
        <p:spPr>
          <a:xfrm>
            <a:off x="7217676" y="6239873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E81991B5-921A-49F9-879A-201776A6DECF}"/>
              </a:ext>
            </a:extLst>
          </p:cNvPr>
          <p:cNvSpPr/>
          <p:nvPr/>
        </p:nvSpPr>
        <p:spPr>
          <a:xfrm>
            <a:off x="4995048" y="5742541"/>
            <a:ext cx="222070" cy="222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7A07F99E-65B7-4D88-BE92-C191170BFF64}"/>
              </a:ext>
            </a:extLst>
          </p:cNvPr>
          <p:cNvCxnSpPr>
            <a:cxnSpLocks/>
            <a:stCxn id="226" idx="4"/>
            <a:endCxn id="261" idx="0"/>
          </p:cNvCxnSpPr>
          <p:nvPr/>
        </p:nvCxnSpPr>
        <p:spPr>
          <a:xfrm>
            <a:off x="3994771" y="5520869"/>
            <a:ext cx="1111312" cy="2216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586F6A50-E8F4-4C95-990E-281212212BCC}"/>
              </a:ext>
            </a:extLst>
          </p:cNvPr>
          <p:cNvCxnSpPr>
            <a:cxnSpLocks/>
            <a:stCxn id="261" idx="4"/>
            <a:endCxn id="245" idx="0"/>
          </p:cNvCxnSpPr>
          <p:nvPr/>
        </p:nvCxnSpPr>
        <p:spPr>
          <a:xfrm>
            <a:off x="5106083" y="5964611"/>
            <a:ext cx="2222628" cy="275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51EEC71A-86D3-433B-8423-A53283B6AE9E}"/>
              </a:ext>
            </a:extLst>
          </p:cNvPr>
          <p:cNvSpPr txBox="1"/>
          <p:nvPr/>
        </p:nvSpPr>
        <p:spPr>
          <a:xfrm>
            <a:off x="7254251" y="742831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tag v0.1</a:t>
            </a:r>
            <a:endParaRPr lang="ko-KR" altLang="en-US" sz="120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E229403-0231-4B76-A67C-DC79ADCE1EE1}"/>
              </a:ext>
            </a:extLst>
          </p:cNvPr>
          <p:cNvSpPr txBox="1"/>
          <p:nvPr/>
        </p:nvSpPr>
        <p:spPr>
          <a:xfrm>
            <a:off x="7254251" y="2072818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tag v0.2</a:t>
            </a:r>
            <a:endParaRPr lang="ko-KR" altLang="en-US" sz="120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9485ACE-825B-420B-B8DB-F49F39E2FAA0}"/>
              </a:ext>
            </a:extLst>
          </p:cNvPr>
          <p:cNvSpPr txBox="1"/>
          <p:nvPr/>
        </p:nvSpPr>
        <p:spPr>
          <a:xfrm>
            <a:off x="7254251" y="6212408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tag v1.0</a:t>
            </a:r>
            <a:endParaRPr lang="ko-KR" altLang="en-US" sz="120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1DF80FF7-9CE9-442B-BBDA-E31E03BBB4D6}"/>
              </a:ext>
            </a:extLst>
          </p:cNvPr>
          <p:cNvSpPr txBox="1"/>
          <p:nvPr/>
        </p:nvSpPr>
        <p:spPr>
          <a:xfrm>
            <a:off x="5292080" y="1428363"/>
            <a:ext cx="1111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hotfix</a:t>
            </a:r>
            <a:endParaRPr lang="ko-KR" altLang="en-US" sz="120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0667149-09A6-4181-A615-7D7D24A6FF37}"/>
              </a:ext>
            </a:extLst>
          </p:cNvPr>
          <p:cNvSpPr txBox="1"/>
          <p:nvPr/>
        </p:nvSpPr>
        <p:spPr>
          <a:xfrm>
            <a:off x="1907704" y="1999997"/>
            <a:ext cx="111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major feature b</a:t>
            </a:r>
            <a:endParaRPr lang="ko-KR" altLang="en-US" sz="120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BA64F02C-4FAC-457F-9896-64E1273C2DE5}"/>
              </a:ext>
            </a:extLst>
          </p:cNvPr>
          <p:cNvSpPr txBox="1"/>
          <p:nvPr/>
        </p:nvSpPr>
        <p:spPr>
          <a:xfrm>
            <a:off x="796391" y="1967830"/>
            <a:ext cx="111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major feature a</a:t>
            </a:r>
            <a:endParaRPr lang="ko-KR" altLang="en-US" sz="120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64635DD-109C-4EC2-A4EE-BEC49F97FC8F}"/>
              </a:ext>
            </a:extLst>
          </p:cNvPr>
          <p:cNvSpPr txBox="1"/>
          <p:nvPr/>
        </p:nvSpPr>
        <p:spPr>
          <a:xfrm>
            <a:off x="3997891" y="3531280"/>
            <a:ext cx="111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continuosly merge</a:t>
            </a:r>
            <a:endParaRPr lang="ko-KR" altLang="en-US" sz="120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0CEC9B9-465D-4B64-8E10-B9A83ACCDB23}"/>
              </a:ext>
            </a:extLst>
          </p:cNvPr>
          <p:cNvSpPr txBox="1"/>
          <p:nvPr/>
        </p:nvSpPr>
        <p:spPr>
          <a:xfrm>
            <a:off x="5068853" y="3087140"/>
            <a:ext cx="111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start</a:t>
            </a:r>
          </a:p>
          <a:p>
            <a:pPr algn="ctr"/>
            <a:r>
              <a:rPr lang="en-US" altLang="ko-KR" sz="1200"/>
              <a:t>release-1.0</a:t>
            </a:r>
            <a:endParaRPr lang="ko-KR" altLang="en-US" sz="12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93C85C3-F266-49D9-9DA5-EEC94304B9D3}"/>
              </a:ext>
            </a:extLst>
          </p:cNvPr>
          <p:cNvCxnSpPr>
            <a:cxnSpLocks/>
          </p:cNvCxnSpPr>
          <p:nvPr/>
        </p:nvCxnSpPr>
        <p:spPr>
          <a:xfrm>
            <a:off x="179512" y="6605959"/>
            <a:ext cx="3600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25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33233</TotalTime>
  <Words>55</Words>
  <Application>Microsoft Office PowerPoint</Application>
  <PresentationFormat>사용자 지정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Git Flow</vt:lpstr>
      <vt:lpstr>PowerPoint 프레젠테이션</vt:lpstr>
      <vt:lpstr>Git Flow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5062</cp:revision>
  <dcterms:created xsi:type="dcterms:W3CDTF">2006-10-05T04:04:58Z</dcterms:created>
  <dcterms:modified xsi:type="dcterms:W3CDTF">2021-02-23T14:37:36Z</dcterms:modified>
</cp:coreProperties>
</file>