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21" r:id="rId2"/>
    <p:sldId id="422" r:id="rId3"/>
    <p:sldId id="423" r:id="rId4"/>
    <p:sldId id="420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1402" autoAdjust="0"/>
  </p:normalViewPr>
  <p:slideViewPr>
    <p:cSldViewPr>
      <p:cViewPr varScale="1">
        <p:scale>
          <a:sx n="175" d="100"/>
          <a:sy n="175" d="100"/>
        </p:scale>
        <p:origin x="4068" y="12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247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865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13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3">
            <a:extLst>
              <a:ext uri="{FF2B5EF4-FFF2-40B4-BE49-F238E27FC236}">
                <a16:creationId xmlns:a16="http://schemas.microsoft.com/office/drawing/2014/main" id="{420251E9-3ADA-4686-A60A-5DCE4C6E7A1C}"/>
              </a:ext>
            </a:extLst>
          </p:cNvPr>
          <p:cNvSpPr/>
          <p:nvPr/>
        </p:nvSpPr>
        <p:spPr>
          <a:xfrm>
            <a:off x="2381126" y="1220119"/>
            <a:ext cx="3771900" cy="2121059"/>
          </a:xfrm>
          <a:prstGeom prst="roundRect">
            <a:avLst>
              <a:gd name="adj" fmla="val 635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Workers</a:t>
            </a:r>
            <a:endParaRPr lang="ko-KR" altLang="en-US" sz="140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45258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Nginx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 dirty="0"/>
          </a:p>
        </p:txBody>
      </p:sp>
      <p:sp>
        <p:nvSpPr>
          <p:cNvPr id="2" name="모서리가 둥근 직사각형 3">
            <a:extLst>
              <a:ext uri="{FF2B5EF4-FFF2-40B4-BE49-F238E27FC236}">
                <a16:creationId xmlns:a16="http://schemas.microsoft.com/office/drawing/2014/main" id="{00B16671-80B1-44D0-B41A-59D9205F3C8F}"/>
              </a:ext>
            </a:extLst>
          </p:cNvPr>
          <p:cNvSpPr/>
          <p:nvPr/>
        </p:nvSpPr>
        <p:spPr>
          <a:xfrm>
            <a:off x="2483768" y="411510"/>
            <a:ext cx="3564048" cy="391134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Master Process</a:t>
            </a:r>
            <a:endParaRPr lang="ko-KR" altLang="en-US" sz="1400" dirty="0"/>
          </a:p>
        </p:txBody>
      </p:sp>
      <p:sp>
        <p:nvSpPr>
          <p:cNvPr id="20" name="모서리가 둥근 직사각형 3">
            <a:extLst>
              <a:ext uri="{FF2B5EF4-FFF2-40B4-BE49-F238E27FC236}">
                <a16:creationId xmlns:a16="http://schemas.microsoft.com/office/drawing/2014/main" id="{6373624F-B6BA-4FC3-B643-081B15C9A3F4}"/>
              </a:ext>
            </a:extLst>
          </p:cNvPr>
          <p:cNvSpPr/>
          <p:nvPr/>
        </p:nvSpPr>
        <p:spPr>
          <a:xfrm>
            <a:off x="2483768" y="1324970"/>
            <a:ext cx="1080120" cy="1666900"/>
          </a:xfrm>
          <a:prstGeom prst="roundRect">
            <a:avLst>
              <a:gd name="adj" fmla="val 57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</a:t>
            </a:r>
          </a:p>
          <a:p>
            <a:pPr algn="ctr"/>
            <a:r>
              <a:rPr lang="en-US" altLang="ko-KR" sz="1400"/>
              <a:t>Process/</a:t>
            </a:r>
          </a:p>
          <a:p>
            <a:pPr algn="ctr"/>
            <a:r>
              <a:rPr lang="en-US" altLang="ko-KR" sz="1400"/>
              <a:t>Thread</a:t>
            </a:r>
            <a:endParaRPr lang="ko-KR" altLang="en-US" sz="1200" dirty="0"/>
          </a:p>
        </p:txBody>
      </p:sp>
      <p:sp>
        <p:nvSpPr>
          <p:cNvPr id="23" name="모서리가 둥근 직사각형 3">
            <a:extLst>
              <a:ext uri="{FF2B5EF4-FFF2-40B4-BE49-F238E27FC236}">
                <a16:creationId xmlns:a16="http://schemas.microsoft.com/office/drawing/2014/main" id="{54A4688F-CED8-4B0C-80E2-5BB16672677C}"/>
              </a:ext>
            </a:extLst>
          </p:cNvPr>
          <p:cNvSpPr/>
          <p:nvPr/>
        </p:nvSpPr>
        <p:spPr>
          <a:xfrm>
            <a:off x="4967696" y="1324970"/>
            <a:ext cx="1080120" cy="1666895"/>
          </a:xfrm>
          <a:prstGeom prst="roundRect">
            <a:avLst>
              <a:gd name="adj" fmla="val 57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</a:t>
            </a:r>
          </a:p>
          <a:p>
            <a:pPr algn="ctr"/>
            <a:r>
              <a:rPr lang="en-US" altLang="ko-KR" sz="1400"/>
              <a:t>Process/</a:t>
            </a:r>
          </a:p>
          <a:p>
            <a:pPr algn="ctr"/>
            <a:r>
              <a:rPr lang="en-US" altLang="ko-KR" sz="1400"/>
              <a:t>Thread</a:t>
            </a:r>
            <a:endParaRPr lang="ko-KR" altLang="en-US" sz="1400" dirty="0"/>
          </a:p>
        </p:txBody>
      </p:sp>
      <p:sp>
        <p:nvSpPr>
          <p:cNvPr id="24" name="모서리가 둥근 직사각형 3">
            <a:extLst>
              <a:ext uri="{FF2B5EF4-FFF2-40B4-BE49-F238E27FC236}">
                <a16:creationId xmlns:a16="http://schemas.microsoft.com/office/drawing/2014/main" id="{E655DAB5-A7D9-48D9-91A7-203C2F179A86}"/>
              </a:ext>
            </a:extLst>
          </p:cNvPr>
          <p:cNvSpPr/>
          <p:nvPr/>
        </p:nvSpPr>
        <p:spPr>
          <a:xfrm>
            <a:off x="3725732" y="1324970"/>
            <a:ext cx="1080120" cy="1666895"/>
          </a:xfrm>
          <a:prstGeom prst="roundRect">
            <a:avLst>
              <a:gd name="adj" fmla="val 57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</a:t>
            </a:r>
          </a:p>
          <a:p>
            <a:pPr algn="ctr"/>
            <a:r>
              <a:rPr lang="en-US" altLang="ko-KR" sz="1400"/>
              <a:t>Process/</a:t>
            </a:r>
          </a:p>
          <a:p>
            <a:pPr algn="ctr"/>
            <a:r>
              <a:rPr lang="en-US" altLang="ko-KR" sz="1400"/>
              <a:t>Thread</a:t>
            </a:r>
            <a:endParaRPr lang="ko-KR" altLang="en-US" sz="1400" dirty="0"/>
          </a:p>
        </p:txBody>
      </p:sp>
      <p:sp>
        <p:nvSpPr>
          <p:cNvPr id="25" name="모서리가 둥근 직사각형 3">
            <a:extLst>
              <a:ext uri="{FF2B5EF4-FFF2-40B4-BE49-F238E27FC236}">
                <a16:creationId xmlns:a16="http://schemas.microsoft.com/office/drawing/2014/main" id="{17A803C4-1698-4219-8B4B-A661AD33D08F}"/>
              </a:ext>
            </a:extLst>
          </p:cNvPr>
          <p:cNvSpPr/>
          <p:nvPr/>
        </p:nvSpPr>
        <p:spPr>
          <a:xfrm>
            <a:off x="2483768" y="3754800"/>
            <a:ext cx="3564048" cy="605222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Cache </a:t>
            </a:r>
          </a:p>
          <a:p>
            <a:pPr algn="ctr"/>
            <a:r>
              <a:rPr lang="en-US" altLang="ko-KR" sz="1400"/>
              <a:t>Shared Memory (Key, Meta) / File (Data)  </a:t>
            </a:r>
            <a:endParaRPr lang="ko-KR" altLang="en-US" sz="1400" dirty="0"/>
          </a:p>
        </p:txBody>
      </p:sp>
      <p:sp>
        <p:nvSpPr>
          <p:cNvPr id="3" name="화살표: 원형 2">
            <a:extLst>
              <a:ext uri="{FF2B5EF4-FFF2-40B4-BE49-F238E27FC236}">
                <a16:creationId xmlns:a16="http://schemas.microsoft.com/office/drawing/2014/main" id="{14AF1298-B4A6-4AC9-91EC-7344678CEC67}"/>
              </a:ext>
            </a:extLst>
          </p:cNvPr>
          <p:cNvSpPr/>
          <p:nvPr/>
        </p:nvSpPr>
        <p:spPr>
          <a:xfrm>
            <a:off x="2771800" y="1424028"/>
            <a:ext cx="504056" cy="5040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1960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화살표: 원형 27">
            <a:extLst>
              <a:ext uri="{FF2B5EF4-FFF2-40B4-BE49-F238E27FC236}">
                <a16:creationId xmlns:a16="http://schemas.microsoft.com/office/drawing/2014/main" id="{1A877256-96D5-47A4-A787-8D25FE858CA3}"/>
              </a:ext>
            </a:extLst>
          </p:cNvPr>
          <p:cNvSpPr/>
          <p:nvPr/>
        </p:nvSpPr>
        <p:spPr>
          <a:xfrm>
            <a:off x="4010236" y="1424028"/>
            <a:ext cx="504056" cy="5040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1960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화살표: 원형 28">
            <a:extLst>
              <a:ext uri="{FF2B5EF4-FFF2-40B4-BE49-F238E27FC236}">
                <a16:creationId xmlns:a16="http://schemas.microsoft.com/office/drawing/2014/main" id="{7FB326F8-86F4-4B75-9EDC-A6136112E29B}"/>
              </a:ext>
            </a:extLst>
          </p:cNvPr>
          <p:cNvSpPr/>
          <p:nvPr/>
        </p:nvSpPr>
        <p:spPr>
          <a:xfrm>
            <a:off x="5255728" y="1424028"/>
            <a:ext cx="504056" cy="5040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1960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모서리가 둥근 직사각형 3">
            <a:extLst>
              <a:ext uri="{FF2B5EF4-FFF2-40B4-BE49-F238E27FC236}">
                <a16:creationId xmlns:a16="http://schemas.microsoft.com/office/drawing/2014/main" id="{146CEFC2-C216-4528-A0FB-1AE535D42249}"/>
              </a:ext>
            </a:extLst>
          </p:cNvPr>
          <p:cNvSpPr/>
          <p:nvPr/>
        </p:nvSpPr>
        <p:spPr>
          <a:xfrm>
            <a:off x="104075" y="1890235"/>
            <a:ext cx="1259792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 dirty="0"/>
          </a:p>
        </p:txBody>
      </p:sp>
      <p:sp>
        <p:nvSpPr>
          <p:cNvPr id="31" name="모서리가 둥근 직사각형 27">
            <a:extLst>
              <a:ext uri="{FF2B5EF4-FFF2-40B4-BE49-F238E27FC236}">
                <a16:creationId xmlns:a16="http://schemas.microsoft.com/office/drawing/2014/main" id="{9D7A0715-3E99-4636-BC9A-4E4AD4A1DC97}"/>
              </a:ext>
            </a:extLst>
          </p:cNvPr>
          <p:cNvSpPr/>
          <p:nvPr/>
        </p:nvSpPr>
        <p:spPr>
          <a:xfrm>
            <a:off x="1244982" y="1688978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HTTP/HTTPS,</a:t>
            </a:r>
          </a:p>
          <a:p>
            <a:pPr algn="ctr"/>
            <a:r>
              <a:rPr lang="en-US" altLang="ko-KR" sz="1200"/>
              <a:t>TCP/UDP</a:t>
            </a:r>
            <a:endParaRPr lang="ko-KR" altLang="en-US" sz="1200" dirty="0"/>
          </a:p>
        </p:txBody>
      </p:sp>
      <p:sp>
        <p:nvSpPr>
          <p:cNvPr id="45" name="모서리가 둥근 직사각형 3">
            <a:extLst>
              <a:ext uri="{FF2B5EF4-FFF2-40B4-BE49-F238E27FC236}">
                <a16:creationId xmlns:a16="http://schemas.microsoft.com/office/drawing/2014/main" id="{B593E69D-20E0-4BCA-93DB-6DF3296CCA5E}"/>
              </a:ext>
            </a:extLst>
          </p:cNvPr>
          <p:cNvSpPr/>
          <p:nvPr/>
        </p:nvSpPr>
        <p:spPr>
          <a:xfrm>
            <a:off x="7187108" y="1220117"/>
            <a:ext cx="1900237" cy="2121059"/>
          </a:xfrm>
          <a:prstGeom prst="roundRect">
            <a:avLst>
              <a:gd name="adj" fmla="val 635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Backend</a:t>
            </a:r>
            <a:endParaRPr lang="ko-KR" altLang="en-US" sz="1400" dirty="0"/>
          </a:p>
        </p:txBody>
      </p:sp>
      <p:sp>
        <p:nvSpPr>
          <p:cNvPr id="46" name="모서리가 둥근 직사각형 3">
            <a:extLst>
              <a:ext uri="{FF2B5EF4-FFF2-40B4-BE49-F238E27FC236}">
                <a16:creationId xmlns:a16="http://schemas.microsoft.com/office/drawing/2014/main" id="{6CBA5756-9D3E-4C9C-AD26-47373F9EAA1F}"/>
              </a:ext>
            </a:extLst>
          </p:cNvPr>
          <p:cNvSpPr/>
          <p:nvPr/>
        </p:nvSpPr>
        <p:spPr>
          <a:xfrm>
            <a:off x="7284969" y="2530836"/>
            <a:ext cx="1704516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Memcached, Redis, NoSQL</a:t>
            </a:r>
            <a:endParaRPr lang="ko-KR" altLang="en-US" sz="1400" dirty="0"/>
          </a:p>
        </p:txBody>
      </p:sp>
      <p:sp>
        <p:nvSpPr>
          <p:cNvPr id="48" name="모서리가 둥근 직사각형 3">
            <a:extLst>
              <a:ext uri="{FF2B5EF4-FFF2-40B4-BE49-F238E27FC236}">
                <a16:creationId xmlns:a16="http://schemas.microsoft.com/office/drawing/2014/main" id="{E6F77796-C3C6-4960-BCB5-2811052FD5A9}"/>
              </a:ext>
            </a:extLst>
          </p:cNvPr>
          <p:cNvSpPr/>
          <p:nvPr/>
        </p:nvSpPr>
        <p:spPr>
          <a:xfrm>
            <a:off x="7284969" y="1922426"/>
            <a:ext cx="1704516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 Server</a:t>
            </a:r>
            <a:endParaRPr lang="ko-KR" altLang="en-US" sz="1400" dirty="0"/>
          </a:p>
        </p:txBody>
      </p:sp>
      <p:sp>
        <p:nvSpPr>
          <p:cNvPr id="49" name="모서리가 둥근 직사각형 3">
            <a:extLst>
              <a:ext uri="{FF2B5EF4-FFF2-40B4-BE49-F238E27FC236}">
                <a16:creationId xmlns:a16="http://schemas.microsoft.com/office/drawing/2014/main" id="{74245279-2730-4B03-9C1A-925541D1EAA4}"/>
              </a:ext>
            </a:extLst>
          </p:cNvPr>
          <p:cNvSpPr/>
          <p:nvPr/>
        </p:nvSpPr>
        <p:spPr>
          <a:xfrm>
            <a:off x="7284969" y="1314016"/>
            <a:ext cx="1704516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Web Server</a:t>
            </a:r>
            <a:endParaRPr lang="ko-KR" altLang="en-US" sz="14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EB6F9E8-7CC0-46AA-B1B8-4778F1AD91B9}"/>
              </a:ext>
            </a:extLst>
          </p:cNvPr>
          <p:cNvCxnSpPr>
            <a:cxnSpLocks/>
          </p:cNvCxnSpPr>
          <p:nvPr/>
        </p:nvCxnSpPr>
        <p:spPr>
          <a:xfrm>
            <a:off x="3563888" y="2038940"/>
            <a:ext cx="362322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27">
            <a:extLst>
              <a:ext uri="{FF2B5EF4-FFF2-40B4-BE49-F238E27FC236}">
                <a16:creationId xmlns:a16="http://schemas.microsoft.com/office/drawing/2014/main" id="{1E5E6352-EC27-430C-B42F-E153787B01F9}"/>
              </a:ext>
            </a:extLst>
          </p:cNvPr>
          <p:cNvSpPr/>
          <p:nvPr/>
        </p:nvSpPr>
        <p:spPr>
          <a:xfrm>
            <a:off x="6026121" y="1444738"/>
            <a:ext cx="1296144" cy="5386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HTTP/HTTPS,</a:t>
            </a:r>
          </a:p>
          <a:p>
            <a:pPr algn="ctr"/>
            <a:r>
              <a:rPr lang="en-US" altLang="ko-KR" sz="1200"/>
              <a:t>FastCGI,</a:t>
            </a:r>
          </a:p>
          <a:p>
            <a:pPr algn="ctr"/>
            <a:r>
              <a:rPr lang="en-US" altLang="ko-KR" sz="1200"/>
              <a:t>TCP/UDP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F6D2936-F5B6-478A-B454-2B38DAD3596E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flipV="1">
            <a:off x="4265792" y="3341178"/>
            <a:ext cx="1284" cy="41362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27">
            <a:extLst>
              <a:ext uri="{FF2B5EF4-FFF2-40B4-BE49-F238E27FC236}">
                <a16:creationId xmlns:a16="http://schemas.microsoft.com/office/drawing/2014/main" id="{39F38B5D-153E-45E2-965E-C467B6AA0D10}"/>
              </a:ext>
            </a:extLst>
          </p:cNvPr>
          <p:cNvSpPr/>
          <p:nvPr/>
        </p:nvSpPr>
        <p:spPr>
          <a:xfrm>
            <a:off x="4184397" y="3421977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Sendfile, AIO</a:t>
            </a:r>
            <a:endParaRPr lang="ko-KR" altLang="en-US" sz="1200" dirty="0"/>
          </a:p>
        </p:txBody>
      </p:sp>
      <p:sp>
        <p:nvSpPr>
          <p:cNvPr id="85" name="모서리가 둥근 직사각형 27">
            <a:extLst>
              <a:ext uri="{FF2B5EF4-FFF2-40B4-BE49-F238E27FC236}">
                <a16:creationId xmlns:a16="http://schemas.microsoft.com/office/drawing/2014/main" id="{C03D9BFF-F23C-4D8F-AF53-8A77AB300915}"/>
              </a:ext>
            </a:extLst>
          </p:cNvPr>
          <p:cNvSpPr/>
          <p:nvPr/>
        </p:nvSpPr>
        <p:spPr>
          <a:xfrm>
            <a:off x="4211960" y="883439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Load Config,</a:t>
            </a:r>
          </a:p>
          <a:p>
            <a:pPr algn="ctr"/>
            <a:r>
              <a:rPr lang="en-US" altLang="ko-KR" sz="1200"/>
              <a:t>Create Worker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7F09DA6-65E9-41DA-A95A-745B5AA5A3BE}"/>
              </a:ext>
            </a:extLst>
          </p:cNvPr>
          <p:cNvCxnSpPr>
            <a:cxnSpLocks/>
            <a:stCxn id="26" idx="0"/>
            <a:endCxn id="2" idx="2"/>
          </p:cNvCxnSpPr>
          <p:nvPr/>
        </p:nvCxnSpPr>
        <p:spPr>
          <a:xfrm flipH="1" flipV="1">
            <a:off x="4265792" y="802644"/>
            <a:ext cx="1284" cy="417475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5E68D23-E958-46EE-91D9-F2893AB4D425}"/>
              </a:ext>
            </a:extLst>
          </p:cNvPr>
          <p:cNvCxnSpPr>
            <a:cxnSpLocks/>
          </p:cNvCxnSpPr>
          <p:nvPr/>
        </p:nvCxnSpPr>
        <p:spPr>
          <a:xfrm>
            <a:off x="1363867" y="2144178"/>
            <a:ext cx="236186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E3B2BE4-4FA4-40E6-81EF-3D8B4D957809}"/>
              </a:ext>
            </a:extLst>
          </p:cNvPr>
          <p:cNvCxnSpPr>
            <a:cxnSpLocks/>
          </p:cNvCxnSpPr>
          <p:nvPr/>
        </p:nvCxnSpPr>
        <p:spPr>
          <a:xfrm>
            <a:off x="4805852" y="2147579"/>
            <a:ext cx="238125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58B087E-24D2-4B66-862E-7DC284A31720}"/>
              </a:ext>
            </a:extLst>
          </p:cNvPr>
          <p:cNvCxnSpPr>
            <a:cxnSpLocks/>
          </p:cNvCxnSpPr>
          <p:nvPr/>
        </p:nvCxnSpPr>
        <p:spPr>
          <a:xfrm>
            <a:off x="1363867" y="2247940"/>
            <a:ext cx="360382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03C4A18-1D24-49AA-8E92-80A06534627A}"/>
              </a:ext>
            </a:extLst>
          </p:cNvPr>
          <p:cNvCxnSpPr>
            <a:cxnSpLocks/>
          </p:cNvCxnSpPr>
          <p:nvPr/>
        </p:nvCxnSpPr>
        <p:spPr>
          <a:xfrm>
            <a:off x="6047816" y="2247940"/>
            <a:ext cx="11392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8097A18-AB38-4F46-AA45-78F131FA0742}"/>
              </a:ext>
            </a:extLst>
          </p:cNvPr>
          <p:cNvCxnSpPr>
            <a:cxnSpLocks/>
          </p:cNvCxnSpPr>
          <p:nvPr/>
        </p:nvCxnSpPr>
        <p:spPr>
          <a:xfrm>
            <a:off x="1363867" y="2038940"/>
            <a:ext cx="111990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">
            <a:extLst>
              <a:ext uri="{FF2B5EF4-FFF2-40B4-BE49-F238E27FC236}">
                <a16:creationId xmlns:a16="http://schemas.microsoft.com/office/drawing/2014/main" id="{E23AEF04-1B29-45F4-BA81-9EC4FD0492AF}"/>
              </a:ext>
            </a:extLst>
          </p:cNvPr>
          <p:cNvSpPr/>
          <p:nvPr/>
        </p:nvSpPr>
        <p:spPr>
          <a:xfrm>
            <a:off x="2483768" y="4619068"/>
            <a:ext cx="1700629" cy="432048"/>
          </a:xfrm>
          <a:prstGeom prst="roundRect">
            <a:avLst>
              <a:gd name="adj" fmla="val 194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Cache Loader Process </a:t>
            </a:r>
          </a:p>
        </p:txBody>
      </p:sp>
      <p:sp>
        <p:nvSpPr>
          <p:cNvPr id="35" name="모서리가 둥근 직사각형 3">
            <a:extLst>
              <a:ext uri="{FF2B5EF4-FFF2-40B4-BE49-F238E27FC236}">
                <a16:creationId xmlns:a16="http://schemas.microsoft.com/office/drawing/2014/main" id="{7651E8AF-A3B1-4480-B83B-78C0111A5AFB}"/>
              </a:ext>
            </a:extLst>
          </p:cNvPr>
          <p:cNvSpPr/>
          <p:nvPr/>
        </p:nvSpPr>
        <p:spPr>
          <a:xfrm>
            <a:off x="4347187" y="4619068"/>
            <a:ext cx="1700629" cy="432048"/>
          </a:xfrm>
          <a:prstGeom prst="roundRect">
            <a:avLst>
              <a:gd name="adj" fmla="val 179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Cache Manager Process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D316BD2-DC99-41EA-80B2-01D44D96DB45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334083" y="4356879"/>
            <a:ext cx="0" cy="26218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D31D65A-90C9-4003-B448-FD4472921978}"/>
              </a:ext>
            </a:extLst>
          </p:cNvPr>
          <p:cNvCxnSpPr>
            <a:cxnSpLocks/>
          </p:cNvCxnSpPr>
          <p:nvPr/>
        </p:nvCxnSpPr>
        <p:spPr>
          <a:xfrm>
            <a:off x="5200555" y="4356879"/>
            <a:ext cx="0" cy="26218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30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789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3">
            <a:extLst>
              <a:ext uri="{FF2B5EF4-FFF2-40B4-BE49-F238E27FC236}">
                <a16:creationId xmlns:a16="http://schemas.microsoft.com/office/drawing/2014/main" id="{420251E9-3ADA-4686-A60A-5DCE4C6E7A1C}"/>
              </a:ext>
            </a:extLst>
          </p:cNvPr>
          <p:cNvSpPr/>
          <p:nvPr/>
        </p:nvSpPr>
        <p:spPr>
          <a:xfrm>
            <a:off x="2381126" y="1952128"/>
            <a:ext cx="3771900" cy="1905038"/>
          </a:xfrm>
          <a:prstGeom prst="roundRect">
            <a:avLst>
              <a:gd name="adj" fmla="val 635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Workers</a:t>
            </a:r>
            <a:endParaRPr lang="ko-KR" altLang="en-US" sz="140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Nginx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 dirty="0"/>
          </a:p>
        </p:txBody>
      </p:sp>
      <p:sp>
        <p:nvSpPr>
          <p:cNvPr id="2" name="모서리가 둥근 직사각형 3">
            <a:extLst>
              <a:ext uri="{FF2B5EF4-FFF2-40B4-BE49-F238E27FC236}">
                <a16:creationId xmlns:a16="http://schemas.microsoft.com/office/drawing/2014/main" id="{00B16671-80B1-44D0-B41A-59D9205F3C8F}"/>
              </a:ext>
            </a:extLst>
          </p:cNvPr>
          <p:cNvSpPr/>
          <p:nvPr/>
        </p:nvSpPr>
        <p:spPr>
          <a:xfrm>
            <a:off x="2483768" y="1030596"/>
            <a:ext cx="3564048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Master </a:t>
            </a:r>
            <a:endParaRPr lang="ko-KR" altLang="en-US" sz="1600" dirty="0"/>
          </a:p>
        </p:txBody>
      </p:sp>
      <p:sp>
        <p:nvSpPr>
          <p:cNvPr id="20" name="모서리가 둥근 직사각형 3">
            <a:extLst>
              <a:ext uri="{FF2B5EF4-FFF2-40B4-BE49-F238E27FC236}">
                <a16:creationId xmlns:a16="http://schemas.microsoft.com/office/drawing/2014/main" id="{6373624F-B6BA-4FC3-B643-081B15C9A3F4}"/>
              </a:ext>
            </a:extLst>
          </p:cNvPr>
          <p:cNvSpPr/>
          <p:nvPr/>
        </p:nvSpPr>
        <p:spPr>
          <a:xfrm>
            <a:off x="2483768" y="2056978"/>
            <a:ext cx="1080120" cy="1440161"/>
          </a:xfrm>
          <a:prstGeom prst="roundRect">
            <a:avLst>
              <a:gd name="adj" fmla="val 57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</a:t>
            </a:r>
            <a:endParaRPr lang="ko-KR" altLang="en-US" sz="1400" dirty="0"/>
          </a:p>
        </p:txBody>
      </p:sp>
      <p:sp>
        <p:nvSpPr>
          <p:cNvPr id="23" name="모서리가 둥근 직사각형 3">
            <a:extLst>
              <a:ext uri="{FF2B5EF4-FFF2-40B4-BE49-F238E27FC236}">
                <a16:creationId xmlns:a16="http://schemas.microsoft.com/office/drawing/2014/main" id="{54A4688F-CED8-4B0C-80E2-5BB16672677C}"/>
              </a:ext>
            </a:extLst>
          </p:cNvPr>
          <p:cNvSpPr/>
          <p:nvPr/>
        </p:nvSpPr>
        <p:spPr>
          <a:xfrm>
            <a:off x="4967696" y="2056978"/>
            <a:ext cx="1080120" cy="1440161"/>
          </a:xfrm>
          <a:prstGeom prst="roundRect">
            <a:avLst>
              <a:gd name="adj" fmla="val 57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</a:t>
            </a:r>
            <a:endParaRPr lang="ko-KR" altLang="en-US" sz="1400" dirty="0"/>
          </a:p>
        </p:txBody>
      </p:sp>
      <p:sp>
        <p:nvSpPr>
          <p:cNvPr id="24" name="모서리가 둥근 직사각형 3">
            <a:extLst>
              <a:ext uri="{FF2B5EF4-FFF2-40B4-BE49-F238E27FC236}">
                <a16:creationId xmlns:a16="http://schemas.microsoft.com/office/drawing/2014/main" id="{E655DAB5-A7D9-48D9-91A7-203C2F179A86}"/>
              </a:ext>
            </a:extLst>
          </p:cNvPr>
          <p:cNvSpPr/>
          <p:nvPr/>
        </p:nvSpPr>
        <p:spPr>
          <a:xfrm>
            <a:off x="3725732" y="2056978"/>
            <a:ext cx="1080120" cy="1440161"/>
          </a:xfrm>
          <a:prstGeom prst="roundRect">
            <a:avLst>
              <a:gd name="adj" fmla="val 57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</a:t>
            </a:r>
            <a:endParaRPr lang="ko-KR" altLang="en-US" sz="1400" dirty="0"/>
          </a:p>
        </p:txBody>
      </p:sp>
      <p:sp>
        <p:nvSpPr>
          <p:cNvPr id="25" name="모서리가 둥근 직사각형 3">
            <a:extLst>
              <a:ext uri="{FF2B5EF4-FFF2-40B4-BE49-F238E27FC236}">
                <a16:creationId xmlns:a16="http://schemas.microsoft.com/office/drawing/2014/main" id="{17A803C4-1698-4219-8B4B-A661AD33D08F}"/>
              </a:ext>
            </a:extLst>
          </p:cNvPr>
          <p:cNvSpPr/>
          <p:nvPr/>
        </p:nvSpPr>
        <p:spPr>
          <a:xfrm>
            <a:off x="2483768" y="4270784"/>
            <a:ext cx="3564048" cy="605222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Cache </a:t>
            </a:r>
          </a:p>
          <a:p>
            <a:pPr algn="ctr"/>
            <a:r>
              <a:rPr lang="en-US" altLang="ko-KR" sz="1400"/>
              <a:t>Shared Memory (Key, Meta) / File (Data)  </a:t>
            </a:r>
            <a:endParaRPr lang="ko-KR" altLang="en-US" sz="1400" dirty="0"/>
          </a:p>
        </p:txBody>
      </p:sp>
      <p:sp>
        <p:nvSpPr>
          <p:cNvPr id="3" name="화살표: 원형 2">
            <a:extLst>
              <a:ext uri="{FF2B5EF4-FFF2-40B4-BE49-F238E27FC236}">
                <a16:creationId xmlns:a16="http://schemas.microsoft.com/office/drawing/2014/main" id="{14AF1298-B4A6-4AC9-91EC-7344678CEC67}"/>
              </a:ext>
            </a:extLst>
          </p:cNvPr>
          <p:cNvSpPr/>
          <p:nvPr/>
        </p:nvSpPr>
        <p:spPr>
          <a:xfrm>
            <a:off x="2771800" y="2345011"/>
            <a:ext cx="504056" cy="5040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1960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화살표: 원형 27">
            <a:extLst>
              <a:ext uri="{FF2B5EF4-FFF2-40B4-BE49-F238E27FC236}">
                <a16:creationId xmlns:a16="http://schemas.microsoft.com/office/drawing/2014/main" id="{1A877256-96D5-47A4-A787-8D25FE858CA3}"/>
              </a:ext>
            </a:extLst>
          </p:cNvPr>
          <p:cNvSpPr/>
          <p:nvPr/>
        </p:nvSpPr>
        <p:spPr>
          <a:xfrm>
            <a:off x="4010236" y="2345011"/>
            <a:ext cx="504056" cy="5040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1960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화살표: 원형 28">
            <a:extLst>
              <a:ext uri="{FF2B5EF4-FFF2-40B4-BE49-F238E27FC236}">
                <a16:creationId xmlns:a16="http://schemas.microsoft.com/office/drawing/2014/main" id="{7FB326F8-86F4-4B75-9EDC-A6136112E29B}"/>
              </a:ext>
            </a:extLst>
          </p:cNvPr>
          <p:cNvSpPr/>
          <p:nvPr/>
        </p:nvSpPr>
        <p:spPr>
          <a:xfrm>
            <a:off x="5255728" y="2345011"/>
            <a:ext cx="504056" cy="5040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1960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모서리가 둥근 직사각형 3">
            <a:extLst>
              <a:ext uri="{FF2B5EF4-FFF2-40B4-BE49-F238E27FC236}">
                <a16:creationId xmlns:a16="http://schemas.microsoft.com/office/drawing/2014/main" id="{146CEFC2-C216-4528-A0FB-1AE535D42249}"/>
              </a:ext>
            </a:extLst>
          </p:cNvPr>
          <p:cNvSpPr/>
          <p:nvPr/>
        </p:nvSpPr>
        <p:spPr>
          <a:xfrm>
            <a:off x="104075" y="2766828"/>
            <a:ext cx="1259792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 dirty="0"/>
          </a:p>
        </p:txBody>
      </p:sp>
      <p:sp>
        <p:nvSpPr>
          <p:cNvPr id="31" name="모서리가 둥근 직사각형 27">
            <a:extLst>
              <a:ext uri="{FF2B5EF4-FFF2-40B4-BE49-F238E27FC236}">
                <a16:creationId xmlns:a16="http://schemas.microsoft.com/office/drawing/2014/main" id="{9D7A0715-3E99-4636-BC9A-4E4AD4A1DC97}"/>
              </a:ext>
            </a:extLst>
          </p:cNvPr>
          <p:cNvSpPr/>
          <p:nvPr/>
        </p:nvSpPr>
        <p:spPr>
          <a:xfrm>
            <a:off x="1244982" y="2554685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HTTP/HTTPS,</a:t>
            </a:r>
          </a:p>
          <a:p>
            <a:pPr algn="ctr"/>
            <a:r>
              <a:rPr lang="en-US" altLang="ko-KR" sz="1200"/>
              <a:t>TCP/UDP</a:t>
            </a:r>
            <a:endParaRPr lang="ko-KR" altLang="en-US" sz="1200" dirty="0"/>
          </a:p>
        </p:txBody>
      </p:sp>
      <p:sp>
        <p:nvSpPr>
          <p:cNvPr id="45" name="모서리가 둥근 직사각형 3">
            <a:extLst>
              <a:ext uri="{FF2B5EF4-FFF2-40B4-BE49-F238E27FC236}">
                <a16:creationId xmlns:a16="http://schemas.microsoft.com/office/drawing/2014/main" id="{B593E69D-20E0-4BCA-93DB-6DF3296CCA5E}"/>
              </a:ext>
            </a:extLst>
          </p:cNvPr>
          <p:cNvSpPr/>
          <p:nvPr/>
        </p:nvSpPr>
        <p:spPr>
          <a:xfrm>
            <a:off x="7187108" y="1807701"/>
            <a:ext cx="1900237" cy="2193892"/>
          </a:xfrm>
          <a:prstGeom prst="roundRect">
            <a:avLst>
              <a:gd name="adj" fmla="val 635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Backend</a:t>
            </a:r>
            <a:endParaRPr lang="ko-KR" altLang="en-US" sz="1400" dirty="0"/>
          </a:p>
        </p:txBody>
      </p:sp>
      <p:sp>
        <p:nvSpPr>
          <p:cNvPr id="46" name="모서리가 둥근 직사각형 3">
            <a:extLst>
              <a:ext uri="{FF2B5EF4-FFF2-40B4-BE49-F238E27FC236}">
                <a16:creationId xmlns:a16="http://schemas.microsoft.com/office/drawing/2014/main" id="{6CBA5756-9D3E-4C9C-AD26-47373F9EAA1F}"/>
              </a:ext>
            </a:extLst>
          </p:cNvPr>
          <p:cNvSpPr/>
          <p:nvPr/>
        </p:nvSpPr>
        <p:spPr>
          <a:xfrm>
            <a:off x="7284969" y="3113647"/>
            <a:ext cx="1704516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Memcached, Redis, NoSQL</a:t>
            </a:r>
            <a:endParaRPr lang="ko-KR" altLang="en-US" sz="1400" dirty="0"/>
          </a:p>
        </p:txBody>
      </p:sp>
      <p:sp>
        <p:nvSpPr>
          <p:cNvPr id="48" name="모서리가 둥근 직사각형 3">
            <a:extLst>
              <a:ext uri="{FF2B5EF4-FFF2-40B4-BE49-F238E27FC236}">
                <a16:creationId xmlns:a16="http://schemas.microsoft.com/office/drawing/2014/main" id="{E6F77796-C3C6-4960-BCB5-2811052FD5A9}"/>
              </a:ext>
            </a:extLst>
          </p:cNvPr>
          <p:cNvSpPr/>
          <p:nvPr/>
        </p:nvSpPr>
        <p:spPr>
          <a:xfrm>
            <a:off x="7284969" y="2505237"/>
            <a:ext cx="1704516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 Server</a:t>
            </a:r>
            <a:endParaRPr lang="ko-KR" altLang="en-US" sz="1400" dirty="0"/>
          </a:p>
        </p:txBody>
      </p:sp>
      <p:sp>
        <p:nvSpPr>
          <p:cNvPr id="49" name="모서리가 둥근 직사각형 3">
            <a:extLst>
              <a:ext uri="{FF2B5EF4-FFF2-40B4-BE49-F238E27FC236}">
                <a16:creationId xmlns:a16="http://schemas.microsoft.com/office/drawing/2014/main" id="{74245279-2730-4B03-9C1A-925541D1EAA4}"/>
              </a:ext>
            </a:extLst>
          </p:cNvPr>
          <p:cNvSpPr/>
          <p:nvPr/>
        </p:nvSpPr>
        <p:spPr>
          <a:xfrm>
            <a:off x="7284969" y="1896827"/>
            <a:ext cx="1704516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Web Server</a:t>
            </a:r>
            <a:endParaRPr lang="ko-KR" altLang="en-US" sz="14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EB6F9E8-7CC0-46AA-B1B8-4778F1AD91B9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563888" y="2904647"/>
            <a:ext cx="362322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27">
            <a:extLst>
              <a:ext uri="{FF2B5EF4-FFF2-40B4-BE49-F238E27FC236}">
                <a16:creationId xmlns:a16="http://schemas.microsoft.com/office/drawing/2014/main" id="{1E5E6352-EC27-430C-B42F-E153787B01F9}"/>
              </a:ext>
            </a:extLst>
          </p:cNvPr>
          <p:cNvSpPr/>
          <p:nvPr/>
        </p:nvSpPr>
        <p:spPr>
          <a:xfrm>
            <a:off x="6026121" y="2310445"/>
            <a:ext cx="1296144" cy="5386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HTTP/HTTPS,</a:t>
            </a:r>
          </a:p>
          <a:p>
            <a:pPr algn="ctr"/>
            <a:r>
              <a:rPr lang="en-US" altLang="ko-KR" sz="1200"/>
              <a:t>FastCGI,</a:t>
            </a:r>
          </a:p>
          <a:p>
            <a:pPr algn="ctr"/>
            <a:r>
              <a:rPr lang="en-US" altLang="ko-KR" sz="1200"/>
              <a:t>TCP/UDP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F6D2936-F5B6-478A-B454-2B38DAD3596E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flipV="1">
            <a:off x="4265792" y="3857166"/>
            <a:ext cx="1284" cy="41361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27">
            <a:extLst>
              <a:ext uri="{FF2B5EF4-FFF2-40B4-BE49-F238E27FC236}">
                <a16:creationId xmlns:a16="http://schemas.microsoft.com/office/drawing/2014/main" id="{39F38B5D-153E-45E2-965E-C467B6AA0D10}"/>
              </a:ext>
            </a:extLst>
          </p:cNvPr>
          <p:cNvSpPr/>
          <p:nvPr/>
        </p:nvSpPr>
        <p:spPr>
          <a:xfrm>
            <a:off x="4211612" y="3937961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Sendfile, AIO</a:t>
            </a:r>
            <a:endParaRPr lang="ko-KR" altLang="en-US" sz="1200" dirty="0"/>
          </a:p>
        </p:txBody>
      </p:sp>
      <p:sp>
        <p:nvSpPr>
          <p:cNvPr id="85" name="모서리가 둥근 직사각형 27">
            <a:extLst>
              <a:ext uri="{FF2B5EF4-FFF2-40B4-BE49-F238E27FC236}">
                <a16:creationId xmlns:a16="http://schemas.microsoft.com/office/drawing/2014/main" id="{C03D9BFF-F23C-4D8F-AF53-8A77AB300915}"/>
              </a:ext>
            </a:extLst>
          </p:cNvPr>
          <p:cNvSpPr/>
          <p:nvPr/>
        </p:nvSpPr>
        <p:spPr>
          <a:xfrm>
            <a:off x="4211960" y="1615447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Load Config,</a:t>
            </a:r>
          </a:p>
          <a:p>
            <a:pPr algn="ctr"/>
            <a:r>
              <a:rPr lang="en-US" altLang="ko-KR" sz="1200"/>
              <a:t>Create Worker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7F09DA6-65E9-41DA-A95A-745B5AA5A3BE}"/>
              </a:ext>
            </a:extLst>
          </p:cNvPr>
          <p:cNvCxnSpPr>
            <a:cxnSpLocks/>
            <a:stCxn id="26" idx="0"/>
            <a:endCxn id="2" idx="2"/>
          </p:cNvCxnSpPr>
          <p:nvPr/>
        </p:nvCxnSpPr>
        <p:spPr>
          <a:xfrm flipH="1" flipV="1">
            <a:off x="4265792" y="1534652"/>
            <a:ext cx="1284" cy="41747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5E68D23-E958-46EE-91D9-F2893AB4D425}"/>
              </a:ext>
            </a:extLst>
          </p:cNvPr>
          <p:cNvCxnSpPr>
            <a:cxnSpLocks/>
          </p:cNvCxnSpPr>
          <p:nvPr/>
        </p:nvCxnSpPr>
        <p:spPr>
          <a:xfrm>
            <a:off x="1363867" y="3009885"/>
            <a:ext cx="236186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E3B2BE4-4FA4-40E6-81EF-3D8B4D957809}"/>
              </a:ext>
            </a:extLst>
          </p:cNvPr>
          <p:cNvCxnSpPr>
            <a:cxnSpLocks/>
          </p:cNvCxnSpPr>
          <p:nvPr/>
        </p:nvCxnSpPr>
        <p:spPr>
          <a:xfrm>
            <a:off x="4805852" y="3013286"/>
            <a:ext cx="238125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58B087E-24D2-4B66-862E-7DC284A31720}"/>
              </a:ext>
            </a:extLst>
          </p:cNvPr>
          <p:cNvCxnSpPr>
            <a:cxnSpLocks/>
          </p:cNvCxnSpPr>
          <p:nvPr/>
        </p:nvCxnSpPr>
        <p:spPr>
          <a:xfrm>
            <a:off x="1363867" y="3113647"/>
            <a:ext cx="360382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03C4A18-1D24-49AA-8E92-80A06534627A}"/>
              </a:ext>
            </a:extLst>
          </p:cNvPr>
          <p:cNvCxnSpPr>
            <a:cxnSpLocks/>
          </p:cNvCxnSpPr>
          <p:nvPr/>
        </p:nvCxnSpPr>
        <p:spPr>
          <a:xfrm>
            <a:off x="6047816" y="3113647"/>
            <a:ext cx="11392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8097A18-AB38-4F46-AA45-78F131FA0742}"/>
              </a:ext>
            </a:extLst>
          </p:cNvPr>
          <p:cNvCxnSpPr>
            <a:cxnSpLocks/>
          </p:cNvCxnSpPr>
          <p:nvPr/>
        </p:nvCxnSpPr>
        <p:spPr>
          <a:xfrm>
            <a:off x="1363867" y="2904647"/>
            <a:ext cx="111990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740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3">
            <a:extLst>
              <a:ext uri="{FF2B5EF4-FFF2-40B4-BE49-F238E27FC236}">
                <a16:creationId xmlns:a16="http://schemas.microsoft.com/office/drawing/2014/main" id="{420251E9-3ADA-4686-A60A-5DCE4C6E7A1C}"/>
              </a:ext>
            </a:extLst>
          </p:cNvPr>
          <p:cNvSpPr/>
          <p:nvPr/>
        </p:nvSpPr>
        <p:spPr>
          <a:xfrm>
            <a:off x="2381126" y="1952128"/>
            <a:ext cx="3771900" cy="1905038"/>
          </a:xfrm>
          <a:prstGeom prst="roundRect">
            <a:avLst>
              <a:gd name="adj" fmla="val 635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Workers</a:t>
            </a:r>
            <a:endParaRPr lang="ko-KR" altLang="en-US" sz="140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Nginx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 dirty="0"/>
          </a:p>
        </p:txBody>
      </p:sp>
      <p:sp>
        <p:nvSpPr>
          <p:cNvPr id="2" name="모서리가 둥근 직사각형 3">
            <a:extLst>
              <a:ext uri="{FF2B5EF4-FFF2-40B4-BE49-F238E27FC236}">
                <a16:creationId xmlns:a16="http://schemas.microsoft.com/office/drawing/2014/main" id="{00B16671-80B1-44D0-B41A-59D9205F3C8F}"/>
              </a:ext>
            </a:extLst>
          </p:cNvPr>
          <p:cNvSpPr/>
          <p:nvPr/>
        </p:nvSpPr>
        <p:spPr>
          <a:xfrm>
            <a:off x="2483768" y="1030596"/>
            <a:ext cx="3564048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Master</a:t>
            </a:r>
            <a:endParaRPr lang="ko-KR" altLang="en-US" sz="1600" dirty="0"/>
          </a:p>
        </p:txBody>
      </p:sp>
      <p:sp>
        <p:nvSpPr>
          <p:cNvPr id="20" name="모서리가 둥근 직사각형 3">
            <a:extLst>
              <a:ext uri="{FF2B5EF4-FFF2-40B4-BE49-F238E27FC236}">
                <a16:creationId xmlns:a16="http://schemas.microsoft.com/office/drawing/2014/main" id="{6373624F-B6BA-4FC3-B643-081B15C9A3F4}"/>
              </a:ext>
            </a:extLst>
          </p:cNvPr>
          <p:cNvSpPr/>
          <p:nvPr/>
        </p:nvSpPr>
        <p:spPr>
          <a:xfrm>
            <a:off x="2483768" y="2056978"/>
            <a:ext cx="1080120" cy="1440161"/>
          </a:xfrm>
          <a:prstGeom prst="roundRect">
            <a:avLst>
              <a:gd name="adj" fmla="val 57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</a:t>
            </a:r>
            <a:endParaRPr lang="ko-KR" altLang="en-US" sz="1400" dirty="0"/>
          </a:p>
        </p:txBody>
      </p:sp>
      <p:sp>
        <p:nvSpPr>
          <p:cNvPr id="23" name="모서리가 둥근 직사각형 3">
            <a:extLst>
              <a:ext uri="{FF2B5EF4-FFF2-40B4-BE49-F238E27FC236}">
                <a16:creationId xmlns:a16="http://schemas.microsoft.com/office/drawing/2014/main" id="{54A4688F-CED8-4B0C-80E2-5BB16672677C}"/>
              </a:ext>
            </a:extLst>
          </p:cNvPr>
          <p:cNvSpPr/>
          <p:nvPr/>
        </p:nvSpPr>
        <p:spPr>
          <a:xfrm>
            <a:off x="4967696" y="2056978"/>
            <a:ext cx="1080120" cy="1440161"/>
          </a:xfrm>
          <a:prstGeom prst="roundRect">
            <a:avLst>
              <a:gd name="adj" fmla="val 57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</a:t>
            </a:r>
            <a:endParaRPr lang="ko-KR" altLang="en-US" sz="1400" dirty="0"/>
          </a:p>
        </p:txBody>
      </p:sp>
      <p:sp>
        <p:nvSpPr>
          <p:cNvPr id="24" name="모서리가 둥근 직사각형 3">
            <a:extLst>
              <a:ext uri="{FF2B5EF4-FFF2-40B4-BE49-F238E27FC236}">
                <a16:creationId xmlns:a16="http://schemas.microsoft.com/office/drawing/2014/main" id="{E655DAB5-A7D9-48D9-91A7-203C2F179A86}"/>
              </a:ext>
            </a:extLst>
          </p:cNvPr>
          <p:cNvSpPr/>
          <p:nvPr/>
        </p:nvSpPr>
        <p:spPr>
          <a:xfrm>
            <a:off x="3725732" y="2056978"/>
            <a:ext cx="1080120" cy="1440161"/>
          </a:xfrm>
          <a:prstGeom prst="roundRect">
            <a:avLst>
              <a:gd name="adj" fmla="val 57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</a:t>
            </a:r>
            <a:endParaRPr lang="ko-KR" altLang="en-US" sz="1400" dirty="0"/>
          </a:p>
        </p:txBody>
      </p:sp>
      <p:sp>
        <p:nvSpPr>
          <p:cNvPr id="25" name="모서리가 둥근 직사각형 3">
            <a:extLst>
              <a:ext uri="{FF2B5EF4-FFF2-40B4-BE49-F238E27FC236}">
                <a16:creationId xmlns:a16="http://schemas.microsoft.com/office/drawing/2014/main" id="{17A803C4-1698-4219-8B4B-A661AD33D08F}"/>
              </a:ext>
            </a:extLst>
          </p:cNvPr>
          <p:cNvSpPr/>
          <p:nvPr/>
        </p:nvSpPr>
        <p:spPr>
          <a:xfrm>
            <a:off x="2483768" y="4270784"/>
            <a:ext cx="3564048" cy="605222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Cache </a:t>
            </a:r>
          </a:p>
          <a:p>
            <a:pPr algn="ctr"/>
            <a:r>
              <a:rPr lang="en-US" altLang="ko-KR" sz="1400"/>
              <a:t>Shared Memory (Key, Meta) / File (Data)  </a:t>
            </a:r>
            <a:endParaRPr lang="ko-KR" altLang="en-US" sz="1400" dirty="0"/>
          </a:p>
        </p:txBody>
      </p:sp>
      <p:sp>
        <p:nvSpPr>
          <p:cNvPr id="3" name="화살표: 원형 2">
            <a:extLst>
              <a:ext uri="{FF2B5EF4-FFF2-40B4-BE49-F238E27FC236}">
                <a16:creationId xmlns:a16="http://schemas.microsoft.com/office/drawing/2014/main" id="{14AF1298-B4A6-4AC9-91EC-7344678CEC67}"/>
              </a:ext>
            </a:extLst>
          </p:cNvPr>
          <p:cNvSpPr/>
          <p:nvPr/>
        </p:nvSpPr>
        <p:spPr>
          <a:xfrm>
            <a:off x="2771800" y="2345011"/>
            <a:ext cx="504056" cy="5040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1960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화살표: 원형 27">
            <a:extLst>
              <a:ext uri="{FF2B5EF4-FFF2-40B4-BE49-F238E27FC236}">
                <a16:creationId xmlns:a16="http://schemas.microsoft.com/office/drawing/2014/main" id="{1A877256-96D5-47A4-A787-8D25FE858CA3}"/>
              </a:ext>
            </a:extLst>
          </p:cNvPr>
          <p:cNvSpPr/>
          <p:nvPr/>
        </p:nvSpPr>
        <p:spPr>
          <a:xfrm>
            <a:off x="4010236" y="2345011"/>
            <a:ext cx="504056" cy="5040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1960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화살표: 원형 28">
            <a:extLst>
              <a:ext uri="{FF2B5EF4-FFF2-40B4-BE49-F238E27FC236}">
                <a16:creationId xmlns:a16="http://schemas.microsoft.com/office/drawing/2014/main" id="{7FB326F8-86F4-4B75-9EDC-A6136112E29B}"/>
              </a:ext>
            </a:extLst>
          </p:cNvPr>
          <p:cNvSpPr/>
          <p:nvPr/>
        </p:nvSpPr>
        <p:spPr>
          <a:xfrm>
            <a:off x="5255728" y="2345011"/>
            <a:ext cx="504056" cy="5040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1960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모서리가 둥근 직사각형 3">
            <a:extLst>
              <a:ext uri="{FF2B5EF4-FFF2-40B4-BE49-F238E27FC236}">
                <a16:creationId xmlns:a16="http://schemas.microsoft.com/office/drawing/2014/main" id="{146CEFC2-C216-4528-A0FB-1AE535D42249}"/>
              </a:ext>
            </a:extLst>
          </p:cNvPr>
          <p:cNvSpPr/>
          <p:nvPr/>
        </p:nvSpPr>
        <p:spPr>
          <a:xfrm>
            <a:off x="104075" y="2652619"/>
            <a:ext cx="1259792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B403A85-CD2D-4F29-B29F-E64E50E31498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>
            <a:off x="1363867" y="2904647"/>
            <a:ext cx="101725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27">
            <a:extLst>
              <a:ext uri="{FF2B5EF4-FFF2-40B4-BE49-F238E27FC236}">
                <a16:creationId xmlns:a16="http://schemas.microsoft.com/office/drawing/2014/main" id="{9D7A0715-3E99-4636-BC9A-4E4AD4A1DC97}"/>
              </a:ext>
            </a:extLst>
          </p:cNvPr>
          <p:cNvSpPr/>
          <p:nvPr/>
        </p:nvSpPr>
        <p:spPr>
          <a:xfrm>
            <a:off x="1244982" y="2554685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HTTP/HTTPS,</a:t>
            </a:r>
          </a:p>
          <a:p>
            <a:pPr algn="ctr"/>
            <a:r>
              <a:rPr lang="en-US" altLang="ko-KR" sz="1200"/>
              <a:t>TCP/UDP</a:t>
            </a:r>
            <a:endParaRPr lang="ko-KR" altLang="en-US" sz="1200" dirty="0"/>
          </a:p>
        </p:txBody>
      </p:sp>
      <p:sp>
        <p:nvSpPr>
          <p:cNvPr id="45" name="모서리가 둥근 직사각형 3">
            <a:extLst>
              <a:ext uri="{FF2B5EF4-FFF2-40B4-BE49-F238E27FC236}">
                <a16:creationId xmlns:a16="http://schemas.microsoft.com/office/drawing/2014/main" id="{B593E69D-20E0-4BCA-93DB-6DF3296CCA5E}"/>
              </a:ext>
            </a:extLst>
          </p:cNvPr>
          <p:cNvSpPr/>
          <p:nvPr/>
        </p:nvSpPr>
        <p:spPr>
          <a:xfrm>
            <a:off x="7187108" y="1807701"/>
            <a:ext cx="1900237" cy="2193892"/>
          </a:xfrm>
          <a:prstGeom prst="roundRect">
            <a:avLst>
              <a:gd name="adj" fmla="val 635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Backend</a:t>
            </a:r>
            <a:endParaRPr lang="ko-KR" altLang="en-US" sz="1400" dirty="0"/>
          </a:p>
        </p:txBody>
      </p:sp>
      <p:sp>
        <p:nvSpPr>
          <p:cNvPr id="46" name="모서리가 둥근 직사각형 3">
            <a:extLst>
              <a:ext uri="{FF2B5EF4-FFF2-40B4-BE49-F238E27FC236}">
                <a16:creationId xmlns:a16="http://schemas.microsoft.com/office/drawing/2014/main" id="{6CBA5756-9D3E-4C9C-AD26-47373F9EAA1F}"/>
              </a:ext>
            </a:extLst>
          </p:cNvPr>
          <p:cNvSpPr/>
          <p:nvPr/>
        </p:nvSpPr>
        <p:spPr>
          <a:xfrm>
            <a:off x="7284969" y="3113647"/>
            <a:ext cx="1704516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Memcached, Redis, NoSQL</a:t>
            </a:r>
            <a:endParaRPr lang="ko-KR" altLang="en-US" sz="1400" dirty="0"/>
          </a:p>
        </p:txBody>
      </p:sp>
      <p:sp>
        <p:nvSpPr>
          <p:cNvPr id="48" name="모서리가 둥근 직사각형 3">
            <a:extLst>
              <a:ext uri="{FF2B5EF4-FFF2-40B4-BE49-F238E27FC236}">
                <a16:creationId xmlns:a16="http://schemas.microsoft.com/office/drawing/2014/main" id="{E6F77796-C3C6-4960-BCB5-2811052FD5A9}"/>
              </a:ext>
            </a:extLst>
          </p:cNvPr>
          <p:cNvSpPr/>
          <p:nvPr/>
        </p:nvSpPr>
        <p:spPr>
          <a:xfrm>
            <a:off x="7284969" y="2505237"/>
            <a:ext cx="1704516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 Server</a:t>
            </a:r>
            <a:endParaRPr lang="ko-KR" altLang="en-US" sz="1400" dirty="0"/>
          </a:p>
        </p:txBody>
      </p:sp>
      <p:sp>
        <p:nvSpPr>
          <p:cNvPr id="49" name="모서리가 둥근 직사각형 3">
            <a:extLst>
              <a:ext uri="{FF2B5EF4-FFF2-40B4-BE49-F238E27FC236}">
                <a16:creationId xmlns:a16="http://schemas.microsoft.com/office/drawing/2014/main" id="{74245279-2730-4B03-9C1A-925541D1EAA4}"/>
              </a:ext>
            </a:extLst>
          </p:cNvPr>
          <p:cNvSpPr/>
          <p:nvPr/>
        </p:nvSpPr>
        <p:spPr>
          <a:xfrm>
            <a:off x="7284969" y="1896827"/>
            <a:ext cx="1704516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Web Server</a:t>
            </a:r>
            <a:endParaRPr lang="ko-KR" altLang="en-US" sz="14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EB6F9E8-7CC0-46AA-B1B8-4778F1AD91B9}"/>
              </a:ext>
            </a:extLst>
          </p:cNvPr>
          <p:cNvCxnSpPr>
            <a:cxnSpLocks/>
            <a:stCxn id="26" idx="3"/>
            <a:endCxn id="45" idx="1"/>
          </p:cNvCxnSpPr>
          <p:nvPr/>
        </p:nvCxnSpPr>
        <p:spPr>
          <a:xfrm>
            <a:off x="6153026" y="2904647"/>
            <a:ext cx="103408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27">
            <a:extLst>
              <a:ext uri="{FF2B5EF4-FFF2-40B4-BE49-F238E27FC236}">
                <a16:creationId xmlns:a16="http://schemas.microsoft.com/office/drawing/2014/main" id="{1E5E6352-EC27-430C-B42F-E153787B01F9}"/>
              </a:ext>
            </a:extLst>
          </p:cNvPr>
          <p:cNvSpPr/>
          <p:nvPr/>
        </p:nvSpPr>
        <p:spPr>
          <a:xfrm>
            <a:off x="6026121" y="2310445"/>
            <a:ext cx="1296144" cy="5386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HTTP/HTTPS,</a:t>
            </a:r>
          </a:p>
          <a:p>
            <a:pPr algn="ctr"/>
            <a:r>
              <a:rPr lang="en-US" altLang="ko-KR" sz="1200"/>
              <a:t>FastCGI,</a:t>
            </a:r>
          </a:p>
          <a:p>
            <a:pPr algn="ctr"/>
            <a:r>
              <a:rPr lang="en-US" altLang="ko-KR" sz="1200"/>
              <a:t>TCP/UDP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F6D2936-F5B6-478A-B454-2B38DAD3596E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flipV="1">
            <a:off x="4265792" y="3857166"/>
            <a:ext cx="1284" cy="41361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27">
            <a:extLst>
              <a:ext uri="{FF2B5EF4-FFF2-40B4-BE49-F238E27FC236}">
                <a16:creationId xmlns:a16="http://schemas.microsoft.com/office/drawing/2014/main" id="{39F38B5D-153E-45E2-965E-C467B6AA0D10}"/>
              </a:ext>
            </a:extLst>
          </p:cNvPr>
          <p:cNvSpPr/>
          <p:nvPr/>
        </p:nvSpPr>
        <p:spPr>
          <a:xfrm>
            <a:off x="4211612" y="3937961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Sendfile, AIO</a:t>
            </a:r>
            <a:endParaRPr lang="ko-KR" altLang="en-US" sz="1200" dirty="0"/>
          </a:p>
        </p:txBody>
      </p:sp>
      <p:sp>
        <p:nvSpPr>
          <p:cNvPr id="85" name="모서리가 둥근 직사각형 27">
            <a:extLst>
              <a:ext uri="{FF2B5EF4-FFF2-40B4-BE49-F238E27FC236}">
                <a16:creationId xmlns:a16="http://schemas.microsoft.com/office/drawing/2014/main" id="{C03D9BFF-F23C-4D8F-AF53-8A77AB300915}"/>
              </a:ext>
            </a:extLst>
          </p:cNvPr>
          <p:cNvSpPr/>
          <p:nvPr/>
        </p:nvSpPr>
        <p:spPr>
          <a:xfrm>
            <a:off x="4211960" y="1615447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Load Config,</a:t>
            </a:r>
          </a:p>
          <a:p>
            <a:pPr algn="ctr"/>
            <a:r>
              <a:rPr lang="en-US" altLang="ko-KR" sz="1200"/>
              <a:t>Create Worker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7F09DA6-65E9-41DA-A95A-745B5AA5A3BE}"/>
              </a:ext>
            </a:extLst>
          </p:cNvPr>
          <p:cNvCxnSpPr>
            <a:cxnSpLocks/>
            <a:stCxn id="26" idx="0"/>
            <a:endCxn id="2" idx="2"/>
          </p:cNvCxnSpPr>
          <p:nvPr/>
        </p:nvCxnSpPr>
        <p:spPr>
          <a:xfrm flipH="1" flipV="1">
            <a:off x="4265792" y="1534652"/>
            <a:ext cx="1284" cy="41747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744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44197</TotalTime>
  <Words>199</Words>
  <Application>Microsoft Office PowerPoint</Application>
  <PresentationFormat>화면 슬라이드 쇼(16:9)</PresentationFormat>
  <Paragraphs>77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Nginx Architecture</vt:lpstr>
      <vt:lpstr>PowerPoint 프레젠테이션</vt:lpstr>
      <vt:lpstr>Nginx Architecture</vt:lpstr>
      <vt:lpstr>Nginx Architecture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5706</cp:revision>
  <dcterms:created xsi:type="dcterms:W3CDTF">2006-10-05T04:04:58Z</dcterms:created>
  <dcterms:modified xsi:type="dcterms:W3CDTF">2020-08-21T14:41:50Z</dcterms:modified>
</cp:coreProperties>
</file>