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1" r:id="rId2"/>
    <p:sldId id="422" r:id="rId3"/>
    <p:sldId id="424" r:id="rId4"/>
    <p:sldId id="423" r:id="rId5"/>
    <p:sldId id="42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75" d="100"/>
          <a:sy n="175" d="100"/>
        </p:scale>
        <p:origin x="4068" y="1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4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0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20"/>
            <a:ext cx="3771900" cy="199970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534817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1"/>
            <a:ext cx="1080120" cy="1534812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579862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219822"/>
            <a:ext cx="1284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27040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Worker,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444130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444130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181941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8D62740-2EB6-427D-BABA-21ABB96EF9C8}"/>
              </a:ext>
            </a:extLst>
          </p:cNvPr>
          <p:cNvCxnSpPr>
            <a:cxnSpLocks/>
          </p:cNvCxnSpPr>
          <p:nvPr/>
        </p:nvCxnSpPr>
        <p:spPr>
          <a:xfrm flipV="1">
            <a:off x="2555776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412073-A21D-4D72-BE3E-480778AF7F5B}"/>
              </a:ext>
            </a:extLst>
          </p:cNvPr>
          <p:cNvCxnSpPr>
            <a:cxnSpLocks/>
          </p:cNvCxnSpPr>
          <p:nvPr/>
        </p:nvCxnSpPr>
        <p:spPr>
          <a:xfrm flipV="1">
            <a:off x="5978253" y="802644"/>
            <a:ext cx="0" cy="36414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FA4D8CC0-6096-4595-AA43-6C5B5675343B}"/>
              </a:ext>
            </a:extLst>
          </p:cNvPr>
          <p:cNvSpPr/>
          <p:nvPr/>
        </p:nvSpPr>
        <p:spPr>
          <a:xfrm>
            <a:off x="2506065" y="883439"/>
            <a:ext cx="123383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Loader, Config</a:t>
            </a: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A2FFE427-DE94-46D8-B43B-D63AD2C249E9}"/>
              </a:ext>
            </a:extLst>
          </p:cNvPr>
          <p:cNvSpPr/>
          <p:nvPr/>
        </p:nvSpPr>
        <p:spPr>
          <a:xfrm>
            <a:off x="5940152" y="883439"/>
            <a:ext cx="136898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 Create Cache</a:t>
            </a:r>
            <a:r>
              <a:rPr lang="ko-KR" altLang="en-US" sz="1200"/>
              <a:t> </a:t>
            </a:r>
            <a:endParaRPr lang="en-US" altLang="ko-KR" sz="1200"/>
          </a:p>
          <a:p>
            <a:pPr algn="ctr"/>
            <a:r>
              <a:rPr lang="en-US" altLang="ko-KR" sz="1200"/>
              <a:t>Manager, Config</a:t>
            </a:r>
          </a:p>
        </p:txBody>
      </p:sp>
      <p:sp>
        <p:nvSpPr>
          <p:cNvPr id="53" name="모서리가 둥근 직사각형 3">
            <a:extLst>
              <a:ext uri="{FF2B5EF4-FFF2-40B4-BE49-F238E27FC236}">
                <a16:creationId xmlns:a16="http://schemas.microsoft.com/office/drawing/2014/main" id="{EC501217-FD1B-48AD-9C68-0C6CFA9667AE}"/>
              </a:ext>
            </a:extLst>
          </p:cNvPr>
          <p:cNvSpPr/>
          <p:nvPr/>
        </p:nvSpPr>
        <p:spPr>
          <a:xfrm>
            <a:off x="557907" y="411510"/>
            <a:ext cx="1437357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Config File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033D70-99FE-4DF4-A476-4BF2B0DB36F4}"/>
              </a:ext>
            </a:extLst>
          </p:cNvPr>
          <p:cNvCxnSpPr>
            <a:cxnSpLocks/>
            <a:stCxn id="2" idx="1"/>
            <a:endCxn id="53" idx="3"/>
          </p:cNvCxnSpPr>
          <p:nvPr/>
        </p:nvCxnSpPr>
        <p:spPr>
          <a:xfrm flipH="1">
            <a:off x="1995264" y="607077"/>
            <a:ext cx="48850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0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220119"/>
            <a:ext cx="3771900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411510"/>
            <a:ext cx="3564048" cy="391134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 Process</a:t>
            </a:r>
            <a:endParaRPr lang="ko-KR" altLang="en-US" sz="14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1324970"/>
            <a:ext cx="1080120" cy="1666900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2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1324970"/>
            <a:ext cx="1080120" cy="1666895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</a:p>
          <a:p>
            <a:pPr algn="ctr"/>
            <a:r>
              <a:rPr lang="en-US" altLang="ko-KR" sz="1400"/>
              <a:t>Process/</a:t>
            </a:r>
          </a:p>
          <a:p>
            <a:pPr algn="ctr"/>
            <a:r>
              <a:rPr lang="en-US" altLang="ko-KR" sz="1400"/>
              <a:t>Thread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3754800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1424028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1890235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168897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220117"/>
            <a:ext cx="1900237" cy="2121059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253083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192242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314016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</p:cNvCxnSpPr>
          <p:nvPr/>
        </p:nvCxnSpPr>
        <p:spPr>
          <a:xfrm>
            <a:off x="3563888" y="2038940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1444738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341178"/>
            <a:ext cx="1284" cy="4136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184397" y="342197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883439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802644"/>
            <a:ext cx="1284" cy="4174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2144178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2147579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2247940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2247940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038940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">
            <a:extLst>
              <a:ext uri="{FF2B5EF4-FFF2-40B4-BE49-F238E27FC236}">
                <a16:creationId xmlns:a16="http://schemas.microsoft.com/office/drawing/2014/main" id="{E23AEF04-1B29-45F4-BA81-9EC4FD0492AF}"/>
              </a:ext>
            </a:extLst>
          </p:cNvPr>
          <p:cNvSpPr/>
          <p:nvPr/>
        </p:nvSpPr>
        <p:spPr>
          <a:xfrm>
            <a:off x="2483768" y="4619068"/>
            <a:ext cx="1700629" cy="432048"/>
          </a:xfrm>
          <a:prstGeom prst="roundRect">
            <a:avLst>
              <a:gd name="adj" fmla="val 19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Loader Process </a:t>
            </a:r>
          </a:p>
        </p:txBody>
      </p:sp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7651E8AF-A3B1-4480-B83B-78C0111A5AFB}"/>
              </a:ext>
            </a:extLst>
          </p:cNvPr>
          <p:cNvSpPr/>
          <p:nvPr/>
        </p:nvSpPr>
        <p:spPr>
          <a:xfrm>
            <a:off x="4347187" y="4619068"/>
            <a:ext cx="1700629" cy="432048"/>
          </a:xfrm>
          <a:prstGeom prst="roundRect">
            <a:avLst>
              <a:gd name="adj" fmla="val 179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 Manager Process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316BD2-DC99-41EA-80B2-01D44D96DB4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334083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D31D65A-90C9-4003-B448-FD4472921978}"/>
              </a:ext>
            </a:extLst>
          </p:cNvPr>
          <p:cNvCxnSpPr>
            <a:cxnSpLocks/>
          </p:cNvCxnSpPr>
          <p:nvPr/>
        </p:nvCxnSpPr>
        <p:spPr>
          <a:xfrm>
            <a:off x="5200555" y="4356879"/>
            <a:ext cx="0" cy="26218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 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766828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563888" y="2904647"/>
            <a:ext cx="36232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E68D23-E958-46EE-91D9-F2893AB4D425}"/>
              </a:ext>
            </a:extLst>
          </p:cNvPr>
          <p:cNvCxnSpPr>
            <a:cxnSpLocks/>
          </p:cNvCxnSpPr>
          <p:nvPr/>
        </p:nvCxnSpPr>
        <p:spPr>
          <a:xfrm>
            <a:off x="1363867" y="3009885"/>
            <a:ext cx="236186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3B2BE4-4FA4-40E6-81EF-3D8B4D957809}"/>
              </a:ext>
            </a:extLst>
          </p:cNvPr>
          <p:cNvCxnSpPr>
            <a:cxnSpLocks/>
          </p:cNvCxnSpPr>
          <p:nvPr/>
        </p:nvCxnSpPr>
        <p:spPr>
          <a:xfrm>
            <a:off x="4805852" y="3013286"/>
            <a:ext cx="23812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B087E-24D2-4B66-862E-7DC284A31720}"/>
              </a:ext>
            </a:extLst>
          </p:cNvPr>
          <p:cNvCxnSpPr>
            <a:cxnSpLocks/>
          </p:cNvCxnSpPr>
          <p:nvPr/>
        </p:nvCxnSpPr>
        <p:spPr>
          <a:xfrm>
            <a:off x="1363867" y="3113647"/>
            <a:ext cx="360382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3C4A18-1D24-49AA-8E92-80A06534627A}"/>
              </a:ext>
            </a:extLst>
          </p:cNvPr>
          <p:cNvCxnSpPr>
            <a:cxnSpLocks/>
          </p:cNvCxnSpPr>
          <p:nvPr/>
        </p:nvCxnSpPr>
        <p:spPr>
          <a:xfrm>
            <a:off x="6047816" y="3113647"/>
            <a:ext cx="11392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097A18-AB38-4F46-AA45-78F131FA0742}"/>
              </a:ext>
            </a:extLst>
          </p:cNvPr>
          <p:cNvCxnSpPr>
            <a:cxnSpLocks/>
          </p:cNvCxnSpPr>
          <p:nvPr/>
        </p:nvCxnSpPr>
        <p:spPr>
          <a:xfrm>
            <a:off x="1363867" y="2904647"/>
            <a:ext cx="111990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652619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03A85-CD2D-4F29-B29F-E64E50E3149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363867" y="2904647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6153026" y="2904647"/>
            <a:ext cx="10340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44209</TotalTime>
  <Words>283</Words>
  <Application>Microsoft Office PowerPoint</Application>
  <PresentationFormat>화면 슬라이드 쇼(16:9)</PresentationFormat>
  <Paragraphs>110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Architecture</vt:lpstr>
      <vt:lpstr>PowerPoint 프레젠테이션</vt:lpstr>
      <vt:lpstr>Nginx Architecture</vt:lpstr>
      <vt:lpstr>Nginx Architecture</vt:lpstr>
      <vt:lpstr>Nginx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5717</cp:revision>
  <dcterms:created xsi:type="dcterms:W3CDTF">2006-10-05T04:04:58Z</dcterms:created>
  <dcterms:modified xsi:type="dcterms:W3CDTF">2020-08-22T04:53:20Z</dcterms:modified>
</cp:coreProperties>
</file>