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1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152" d="100"/>
          <a:sy n="152" d="100"/>
        </p:scale>
        <p:origin x="162" y="93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190776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9CC5ADD-8241-45FD-AC80-371CC10AF9D2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A3050A3-35DB-462A-9C83-E244D633B56A}"/>
              </a:ext>
            </a:extLst>
          </p:cNvPr>
          <p:cNvCxnSpPr>
            <a:cxnSpLocks/>
          </p:cNvCxnSpPr>
          <p:nvPr/>
        </p:nvCxnSpPr>
        <p:spPr>
          <a:xfrm flipH="1" flipV="1">
            <a:off x="334786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66157" y="279268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243817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7115422-6FFE-4EBC-9ACA-5BF6C8F60987}"/>
              </a:ext>
            </a:extLst>
          </p:cNvPr>
          <p:cNvCxnSpPr>
            <a:cxnSpLocks/>
          </p:cNvCxnSpPr>
          <p:nvPr/>
        </p:nvCxnSpPr>
        <p:spPr>
          <a:xfrm flipH="1" flipV="1">
            <a:off x="5079208" y="1294322"/>
            <a:ext cx="2343748" cy="101218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0488E81-13E0-4BB2-BAC4-0B69A3CC1FD0}"/>
              </a:ext>
            </a:extLst>
          </p:cNvPr>
          <p:cNvCxnSpPr>
            <a:cxnSpLocks/>
          </p:cNvCxnSpPr>
          <p:nvPr/>
        </p:nvCxnSpPr>
        <p:spPr>
          <a:xfrm>
            <a:off x="5082333" y="1481959"/>
            <a:ext cx="1909269" cy="82455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54D2841-C8AB-49B4-AA88-52303939D329}"/>
              </a:ext>
            </a:extLst>
          </p:cNvPr>
          <p:cNvSpPr/>
          <p:nvPr/>
        </p:nvSpPr>
        <p:spPr>
          <a:xfrm>
            <a:off x="6882200" y="222499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BF493AB-E180-424E-8D72-9ACB33B86528}"/>
              </a:ext>
            </a:extLst>
          </p:cNvPr>
          <p:cNvSpPr/>
          <p:nvPr/>
        </p:nvSpPr>
        <p:spPr>
          <a:xfrm>
            <a:off x="4975161" y="1197178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422993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3571228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Mutated</a:t>
            </a:r>
          </a:p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792523" y="3611800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Inject 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36F1EFE-F008-417A-A95B-99EB7F120C45}"/>
              </a:ext>
            </a:extLst>
          </p:cNvPr>
          <p:cNvSpPr txBox="1"/>
          <p:nvPr/>
        </p:nvSpPr>
        <p:spPr>
          <a:xfrm>
            <a:off x="4773141" y="1595168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5C1951F-B882-4D30-8834-668405F6ABAD}"/>
              </a:ext>
            </a:extLst>
          </p:cNvPr>
          <p:cNvSpPr txBox="1"/>
          <p:nvPr/>
        </p:nvSpPr>
        <p:spPr>
          <a:xfrm>
            <a:off x="5148186" y="987574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Response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with</a:t>
            </a:r>
          </a:p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82838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32700</TotalTime>
  <Words>86</Words>
  <Application>Microsoft Office PowerPoint</Application>
  <PresentationFormat>화면 슬라이드 쇼(16:9)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AWS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4916</cp:revision>
  <dcterms:created xsi:type="dcterms:W3CDTF">2006-10-05T04:04:58Z</dcterms:created>
  <dcterms:modified xsi:type="dcterms:W3CDTF">2021-04-15T15:26:03Z</dcterms:modified>
</cp:coreProperties>
</file>