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49" r:id="rId2"/>
    <p:sldId id="460" r:id="rId3"/>
    <p:sldId id="461" r:id="rId4"/>
    <p:sldId id="454" r:id="rId5"/>
    <p:sldId id="462" r:id="rId6"/>
    <p:sldId id="451" r:id="rId7"/>
    <p:sldId id="455" r:id="rId8"/>
    <p:sldId id="457" r:id="rId9"/>
    <p:sldId id="450" r:id="rId10"/>
    <p:sldId id="452" r:id="rId11"/>
    <p:sldId id="453" r:id="rId12"/>
    <p:sldId id="463" r:id="rId13"/>
    <p:sldId id="46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 autoAdjust="0"/>
    <p:restoredTop sz="86534" autoAdjust="0"/>
  </p:normalViewPr>
  <p:slideViewPr>
    <p:cSldViewPr>
      <p:cViewPr varScale="1">
        <p:scale>
          <a:sx n="186" d="100"/>
          <a:sy n="186" d="100"/>
        </p:scale>
        <p:origin x="3792" y="1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699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1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87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29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45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1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Pod</a:t>
            </a:r>
            <a:endParaRPr lang="en-US" altLang="ko-KR" sz="1400" b="1" dirty="0"/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001199" y="3790898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5349" y="3247889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75A1726-06F7-4F9D-9B94-F3B6A6F349AB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endCxn id="212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66810" y="3560811"/>
            <a:ext cx="142830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3921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93395" y="3247888"/>
            <a:ext cx="773415" cy="42796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90" name="모서리가 둥근 직사각형 44">
            <a:extLst>
              <a:ext uri="{FF2B5EF4-FFF2-40B4-BE49-F238E27FC236}">
                <a16:creationId xmlns:a16="http://schemas.microsoft.com/office/drawing/2014/main" id="{3AFF80DB-F575-4263-9C53-FB4627AD480C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0740" y="3337063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40569350-04EC-4086-83FD-73D47BEB9D98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508B1E3B-2D50-4606-98BB-111B8F66FC3D}"/>
              </a:ext>
            </a:extLst>
          </p:cNvPr>
          <p:cNvCxnSpPr>
            <a:cxnSpLocks/>
          </p:cNvCxnSpPr>
          <p:nvPr/>
        </p:nvCxnSpPr>
        <p:spPr>
          <a:xfrm>
            <a:off x="897030" y="1461476"/>
            <a:ext cx="0" cy="24617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B755A987-685C-48FF-848B-AA270CC5288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234166" y="1461476"/>
            <a:ext cx="0" cy="451431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0E4A440-9F39-490B-AACC-B71658713FEB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556349" y="881703"/>
            <a:ext cx="0" cy="82595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5249A5E-4657-414E-AA15-AC322E62B608}"/>
              </a:ext>
            </a:extLst>
          </p:cNvPr>
          <p:cNvCxnSpPr>
            <a:cxnSpLocks/>
          </p:cNvCxnSpPr>
          <p:nvPr/>
        </p:nvCxnSpPr>
        <p:spPr>
          <a:xfrm flipH="1">
            <a:off x="897030" y="1707654"/>
            <a:ext cx="2659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자유형: 도형 330">
            <a:extLst>
              <a:ext uri="{FF2B5EF4-FFF2-40B4-BE49-F238E27FC236}">
                <a16:creationId xmlns:a16="http://schemas.microsoft.com/office/drawing/2014/main" id="{F4449BED-6DB7-4C3D-B887-992F0AE24DD3}"/>
              </a:ext>
            </a:extLst>
          </p:cNvPr>
          <p:cNvSpPr/>
          <p:nvPr/>
        </p:nvSpPr>
        <p:spPr>
          <a:xfrm rot="16200000" flipH="1" flipV="1">
            <a:off x="1762040" y="-72308"/>
            <a:ext cx="735045" cy="265931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C907AC5F-8EE0-4D20-85B2-747B51F339DF}"/>
              </a:ext>
            </a:extLst>
          </p:cNvPr>
          <p:cNvCxnSpPr>
            <a:cxnSpLocks/>
            <a:endCxn id="331" idx="2"/>
          </p:cNvCxnSpPr>
          <p:nvPr/>
        </p:nvCxnSpPr>
        <p:spPr>
          <a:xfrm flipH="1">
            <a:off x="799904" y="1464957"/>
            <a:ext cx="8" cy="1599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09EA8B1F-1EC7-47D9-BC28-654F5BFC1D8B}"/>
              </a:ext>
            </a:extLst>
          </p:cNvPr>
          <p:cNvCxnSpPr>
            <a:cxnSpLocks/>
          </p:cNvCxnSpPr>
          <p:nvPr/>
        </p:nvCxnSpPr>
        <p:spPr>
          <a:xfrm>
            <a:off x="2555776" y="1230486"/>
            <a:ext cx="0" cy="388818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0D37A1DF-077D-405D-81B2-389D63E39742}"/>
              </a:ext>
            </a:extLst>
          </p:cNvPr>
          <p:cNvSpPr/>
          <p:nvPr/>
        </p:nvSpPr>
        <p:spPr>
          <a:xfrm rot="16200000" flipH="1" flipV="1">
            <a:off x="1986454" y="114809"/>
            <a:ext cx="903941" cy="2453973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68A419D-40E3-4C4F-A9DB-8604365E05AE}"/>
              </a:ext>
            </a:extLst>
          </p:cNvPr>
          <p:cNvCxnSpPr>
            <a:cxnSpLocks/>
          </p:cNvCxnSpPr>
          <p:nvPr/>
        </p:nvCxnSpPr>
        <p:spPr>
          <a:xfrm>
            <a:off x="1211439" y="1230486"/>
            <a:ext cx="0" cy="5632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A15AD02D-474A-4FA2-80F7-869CF695EAA8}"/>
              </a:ext>
            </a:extLst>
          </p:cNvPr>
          <p:cNvCxnSpPr>
            <a:cxnSpLocks/>
          </p:cNvCxnSpPr>
          <p:nvPr/>
        </p:nvCxnSpPr>
        <p:spPr>
          <a:xfrm>
            <a:off x="2337425" y="1464957"/>
            <a:ext cx="2849" cy="32880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8C621F7-4113-4AB2-ACC2-8EBB5874813C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54F0513-D2D0-46F8-BE2B-E49E4DD7362D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FE7ABD3-9284-4728-9B6B-67C172E72702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F3B2530-49EA-4FBF-BB24-98093AB29EB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8401EEE9-718C-4190-877E-9EBF90B341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67737DF-63BC-42BB-9780-C8BCA8D5579E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3D296103-258A-4559-A963-6104155CA9FA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96AC5C0-B614-4869-B0BF-C0C8653AF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400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E2F83789-92A4-41CA-B462-8E4CBC531E16}"/>
                </a:ext>
              </a:extLst>
            </p:cNvPr>
            <p:cNvSpPr/>
            <p:nvPr/>
          </p:nvSpPr>
          <p:spPr>
            <a:xfrm rot="16200000" flipH="1" flipV="1">
              <a:off x="2017549" y="145903"/>
              <a:ext cx="903941" cy="2391786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F48FF7D-AFA0-4E4B-998D-796EA678C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7861E34-9B46-424F-8E36-D6386433DAE5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833AB31-4318-4733-B83A-82027A576D4C}"/>
              </a:ext>
            </a:extLst>
          </p:cNvPr>
          <p:cNvSpPr/>
          <p:nvPr/>
        </p:nvSpPr>
        <p:spPr>
          <a:xfrm rot="16200000">
            <a:off x="884748" y="1087771"/>
            <a:ext cx="2027328" cy="291875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CBE64DD-2983-4E80-BC7C-D495253465F4}"/>
              </a:ext>
            </a:extLst>
          </p:cNvPr>
          <p:cNvCxnSpPr>
            <a:cxnSpLocks/>
          </p:cNvCxnSpPr>
          <p:nvPr/>
        </p:nvCxnSpPr>
        <p:spPr>
          <a:xfrm>
            <a:off x="3357788" y="875098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C506D9D-BBD2-40FF-9023-159D4AB2A452}"/>
              </a:ext>
            </a:extLst>
          </p:cNvPr>
          <p:cNvCxnSpPr>
            <a:cxnSpLocks/>
          </p:cNvCxnSpPr>
          <p:nvPr/>
        </p:nvCxnSpPr>
        <p:spPr>
          <a:xfrm>
            <a:off x="2044575" y="1468618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4C87A5CE-79FA-4109-BA1B-9A88EF4BF3E5}"/>
              </a:ext>
            </a:extLst>
          </p:cNvPr>
          <p:cNvCxnSpPr>
            <a:cxnSpLocks/>
          </p:cNvCxnSpPr>
          <p:nvPr/>
        </p:nvCxnSpPr>
        <p:spPr>
          <a:xfrm>
            <a:off x="706313" y="1463856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자유형: 도형 167">
            <a:extLst>
              <a:ext uri="{FF2B5EF4-FFF2-40B4-BE49-F238E27FC236}">
                <a16:creationId xmlns:a16="http://schemas.microsoft.com/office/drawing/2014/main" id="{B3B0B2FD-042D-4BD2-B80D-1F37632349F1}"/>
              </a:ext>
            </a:extLst>
          </p:cNvPr>
          <p:cNvSpPr/>
          <p:nvPr/>
        </p:nvSpPr>
        <p:spPr>
          <a:xfrm rot="5400000" flipH="1">
            <a:off x="6290005" y="1111622"/>
            <a:ext cx="2027321" cy="287104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31A18D5-8A3E-4210-A60F-03CC8CFCA79D}"/>
              </a:ext>
            </a:extLst>
          </p:cNvPr>
          <p:cNvCxnSpPr>
            <a:cxnSpLocks/>
          </p:cNvCxnSpPr>
          <p:nvPr/>
        </p:nvCxnSpPr>
        <p:spPr>
          <a:xfrm>
            <a:off x="5866434" y="881701"/>
            <a:ext cx="0" cy="6583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A96A0147-A4B4-4F4C-A369-A5103C071C12}"/>
              </a:ext>
            </a:extLst>
          </p:cNvPr>
          <p:cNvCxnSpPr>
            <a:cxnSpLocks/>
          </p:cNvCxnSpPr>
          <p:nvPr/>
        </p:nvCxnSpPr>
        <p:spPr>
          <a:xfrm>
            <a:off x="7173813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13E0E89C-8B7E-4338-9314-82621EAECC62}"/>
              </a:ext>
            </a:extLst>
          </p:cNvPr>
          <p:cNvCxnSpPr>
            <a:cxnSpLocks/>
          </p:cNvCxnSpPr>
          <p:nvPr/>
        </p:nvCxnSpPr>
        <p:spPr>
          <a:xfrm>
            <a:off x="8516565" y="1471000"/>
            <a:ext cx="0" cy="624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3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6DD62460-5B82-42CD-B400-DEEF2EB8C0C1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744D9B00-4BAF-404D-91C3-D67ECA983BB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2762412-AF06-41B6-943A-B2453BFBFFF1}"/>
              </a:ext>
            </a:extLst>
          </p:cNvPr>
          <p:cNvCxnSpPr>
            <a:cxnSpLocks/>
            <a:stCxn id="221" idx="2"/>
            <a:endCxn id="87" idx="1"/>
          </p:cNvCxnSpPr>
          <p:nvPr/>
        </p:nvCxnSpPr>
        <p:spPr>
          <a:xfrm>
            <a:off x="2195557" y="2987302"/>
            <a:ext cx="459563" cy="114035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6CC10BA3-3B40-4982-8338-A951E8328A66}"/>
              </a:ext>
            </a:extLst>
          </p:cNvPr>
          <p:cNvSpPr/>
          <p:nvPr/>
        </p:nvSpPr>
        <p:spPr>
          <a:xfrm>
            <a:off x="2488768" y="3366364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94" name="모서리가 둥근 직사각형 44">
            <a:extLst>
              <a:ext uri="{FF2B5EF4-FFF2-40B4-BE49-F238E27FC236}">
                <a16:creationId xmlns:a16="http://schemas.microsoft.com/office/drawing/2014/main" id="{01D9E91F-0D1D-4585-A718-0ED5336E0520}"/>
              </a:ext>
            </a:extLst>
          </p:cNvPr>
          <p:cNvSpPr/>
          <p:nvPr/>
        </p:nvSpPr>
        <p:spPr>
          <a:xfrm>
            <a:off x="2513752" y="358202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96" name="모서리가 둥근 직사각형 44">
            <a:extLst>
              <a:ext uri="{FF2B5EF4-FFF2-40B4-BE49-F238E27FC236}">
                <a16:creationId xmlns:a16="http://schemas.microsoft.com/office/drawing/2014/main" id="{F3884327-055E-4443-9188-664F76C0EC22}"/>
              </a:ext>
            </a:extLst>
          </p:cNvPr>
          <p:cNvSpPr/>
          <p:nvPr/>
        </p:nvSpPr>
        <p:spPr>
          <a:xfrm>
            <a:off x="2488764" y="3130825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60" y="1052936"/>
            <a:ext cx="1424450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C (Host Net NS) / Host Process 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37475" y="881703"/>
            <a:ext cx="21981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endCxn id="221" idx="2"/>
          </p:cNvCxnSpPr>
          <p:nvPr/>
        </p:nvCxnSpPr>
        <p:spPr>
          <a:xfrm flipH="1" flipV="1">
            <a:off x="2195557" y="2987302"/>
            <a:ext cx="1187836" cy="1414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36" name="모서리가 둥근 직사각형 44">
            <a:extLst>
              <a:ext uri="{FF2B5EF4-FFF2-40B4-BE49-F238E27FC236}">
                <a16:creationId xmlns:a16="http://schemas.microsoft.com/office/drawing/2014/main" id="{DE3BC543-AAAE-4353-9267-917B852AB035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eth0</a:t>
            </a:r>
            <a:endParaRPr lang="ko-KR" altLang="en-US" sz="1100" dirty="0"/>
          </a:p>
        </p:txBody>
      </p:sp>
      <p:sp>
        <p:nvSpPr>
          <p:cNvPr id="138" name="모서리가 둥근 직사각형 44">
            <a:extLst>
              <a:ext uri="{FF2B5EF4-FFF2-40B4-BE49-F238E27FC236}">
                <a16:creationId xmlns:a16="http://schemas.microsoft.com/office/drawing/2014/main" id="{5C3403C0-C8D1-44C7-8780-36B20C09A459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D59AB06F-BF79-4AF3-8D53-8C2953A6088C}"/>
              </a:ext>
            </a:extLst>
          </p:cNvPr>
          <p:cNvCxnSpPr>
            <a:cxnSpLocks/>
            <a:stCxn id="222" idx="2"/>
            <a:endCxn id="136" idx="1"/>
          </p:cNvCxnSpPr>
          <p:nvPr/>
        </p:nvCxnSpPr>
        <p:spPr>
          <a:xfrm flipH="1">
            <a:off x="6527039" y="2980573"/>
            <a:ext cx="464357" cy="11470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65637594-CA9F-4DF6-8814-92298A59FC7B}"/>
              </a:ext>
            </a:extLst>
          </p:cNvPr>
          <p:cNvSpPr/>
          <p:nvPr/>
        </p:nvSpPr>
        <p:spPr>
          <a:xfrm flipH="1">
            <a:off x="5039496" y="3366363"/>
            <a:ext cx="1653895" cy="234128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 (veth)</a:t>
            </a:r>
            <a:endParaRPr lang="ko-KR" altLang="en-US" sz="1100" dirty="0"/>
          </a:p>
        </p:txBody>
      </p:sp>
      <p:sp>
        <p:nvSpPr>
          <p:cNvPr id="145" name="모서리가 둥근 직사각형 44">
            <a:extLst>
              <a:ext uri="{FF2B5EF4-FFF2-40B4-BE49-F238E27FC236}">
                <a16:creationId xmlns:a16="http://schemas.microsoft.com/office/drawing/2014/main" id="{2C25C8B0-1436-4EF8-A679-84BF3288BB8E}"/>
              </a:ext>
            </a:extLst>
          </p:cNvPr>
          <p:cNvSpPr/>
          <p:nvPr/>
        </p:nvSpPr>
        <p:spPr>
          <a:xfrm flipH="1">
            <a:off x="5104289" y="3582019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48" name="모서리가 둥근 직사각형 44">
            <a:extLst>
              <a:ext uri="{FF2B5EF4-FFF2-40B4-BE49-F238E27FC236}">
                <a16:creationId xmlns:a16="http://schemas.microsoft.com/office/drawing/2014/main" id="{73D593C3-263E-49BB-93FD-7AC63393AAE1}"/>
              </a:ext>
            </a:extLst>
          </p:cNvPr>
          <p:cNvSpPr/>
          <p:nvPr/>
        </p:nvSpPr>
        <p:spPr>
          <a:xfrm flipH="1">
            <a:off x="5039474" y="3130824"/>
            <a:ext cx="1653921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SCHED_ACT Engress</a:t>
            </a:r>
            <a:endParaRPr lang="ko-KR" altLang="en-US" sz="10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085949" y="1052935"/>
            <a:ext cx="1424450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Pod D (Host Net NS) / Host Process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06126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SCHED_ACT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 flipH="1">
            <a:off x="5244683" y="881702"/>
            <a:ext cx="2" cy="311994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18BA1B2D-E733-4B5B-83D4-1D23BFD9B516}"/>
              </a:ext>
            </a:extLst>
          </p:cNvPr>
          <p:cNvCxnSpPr>
            <a:cxnSpLocks/>
          </p:cNvCxnSpPr>
          <p:nvPr/>
        </p:nvCxnSpPr>
        <p:spPr>
          <a:xfrm flipV="1">
            <a:off x="5798766" y="2984747"/>
            <a:ext cx="1144110" cy="14401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078686" y="1169733"/>
            <a:ext cx="2753957" cy="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/>
        </p:nvGraphicFramePr>
        <p:xfrm>
          <a:off x="579758" y="1912907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/>
        </p:nvGraphicFramePr>
        <p:xfrm>
          <a:off x="5375597" y="190617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65DDFCA4-5F35-42DE-914E-C3648DC13B9D}"/>
              </a:ext>
            </a:extLst>
          </p:cNvPr>
          <p:cNvCxnSpPr>
            <a:cxnSpLocks/>
            <a:stCxn id="136" idx="3"/>
            <a:endCxn id="87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C1872BA-B519-4273-BFFE-C1142AE8FA43}"/>
              </a:ext>
            </a:extLst>
          </p:cNvPr>
          <p:cNvGrpSpPr/>
          <p:nvPr/>
        </p:nvGrpSpPr>
        <p:grpSpPr>
          <a:xfrm>
            <a:off x="799904" y="881703"/>
            <a:ext cx="2865508" cy="1031204"/>
            <a:chOff x="799904" y="881703"/>
            <a:chExt cx="2865508" cy="1031204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88492A-F1FF-4B6A-916E-1920B91BFC21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C5D9F33-E893-47B5-B929-40364713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0833BED-060D-4FF0-89E5-2607E92E51E6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BDBAC8E-0114-4950-A65A-3D9F0141C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CC8431C-8CEC-40CB-9871-B4D9E52C11E0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C701BF1-AF66-4429-AAA8-DF8AC5C130E6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3DCFA2C-C5BA-47D7-9DF4-9166A6FDB8F0}"/>
                </a:ext>
              </a:extLst>
            </p:cNvPr>
            <p:cNvCxnSpPr>
              <a:cxnSpLocks/>
            </p:cNvCxnSpPr>
            <p:nvPr/>
          </p:nvCxnSpPr>
          <p:spPr>
            <a:xfrm>
              <a:off x="2555776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96FB7745-D620-40DD-8D70-565FE9552277}"/>
                </a:ext>
              </a:extLst>
            </p:cNvPr>
            <p:cNvSpPr/>
            <p:nvPr/>
          </p:nvSpPr>
          <p:spPr>
            <a:xfrm rot="16200000" flipH="1" flipV="1">
              <a:off x="1990260" y="118614"/>
              <a:ext cx="903941" cy="2446363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93570E47-625B-488C-B8E4-7DA722FDEAAC}"/>
                </a:ext>
              </a:extLst>
            </p:cNvPr>
            <p:cNvCxnSpPr>
              <a:cxnSpLocks/>
            </p:cNvCxnSpPr>
            <p:nvPr/>
          </p:nvCxnSpPr>
          <p:spPr>
            <a:xfrm>
              <a:off x="1219051" y="1230486"/>
              <a:ext cx="0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EB5F714-ED2D-47CD-BEE2-26A67F89CF60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FCEB6708-CCFC-4D4E-B7F9-0A5C8B27DFA6}"/>
              </a:ext>
            </a:extLst>
          </p:cNvPr>
          <p:cNvGrpSpPr/>
          <p:nvPr/>
        </p:nvGrpSpPr>
        <p:grpSpPr>
          <a:xfrm flipH="1">
            <a:off x="5558641" y="881703"/>
            <a:ext cx="2865509" cy="1031204"/>
            <a:chOff x="799904" y="881703"/>
            <a:chExt cx="2865509" cy="1031204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EA41119E-0B7D-4857-AE99-BC681AC5DB95}"/>
                </a:ext>
              </a:extLst>
            </p:cNvPr>
            <p:cNvCxnSpPr>
              <a:cxnSpLocks/>
            </p:cNvCxnSpPr>
            <p:nvPr/>
          </p:nvCxnSpPr>
          <p:spPr>
            <a:xfrm>
              <a:off x="897030" y="1461476"/>
              <a:ext cx="0" cy="246178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A735B84-FA66-412F-8BCF-532F00A42087}"/>
                </a:ext>
              </a:extLst>
            </p:cNvPr>
            <p:cNvCxnSpPr>
              <a:cxnSpLocks/>
            </p:cNvCxnSpPr>
            <p:nvPr/>
          </p:nvCxnSpPr>
          <p:spPr>
            <a:xfrm>
              <a:off x="2234166" y="1461476"/>
              <a:ext cx="0" cy="451431"/>
            </a:xfrm>
            <a:prstGeom prst="line">
              <a:avLst/>
            </a:prstGeom>
            <a:ln w="19050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CD56E9F-EAFA-4764-A05F-9529457F77CC}"/>
                </a:ext>
              </a:extLst>
            </p:cNvPr>
            <p:cNvCxnSpPr>
              <a:cxnSpLocks/>
            </p:cNvCxnSpPr>
            <p:nvPr/>
          </p:nvCxnSpPr>
          <p:spPr>
            <a:xfrm>
              <a:off x="3556349" y="881703"/>
              <a:ext cx="0" cy="825951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07BB2CA-976C-4968-9343-A87B636D6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030" y="1707654"/>
              <a:ext cx="2659319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76A1096D-4BE4-4866-AA87-73346F999F59}"/>
                </a:ext>
              </a:extLst>
            </p:cNvPr>
            <p:cNvSpPr/>
            <p:nvPr/>
          </p:nvSpPr>
          <p:spPr>
            <a:xfrm rot="16200000" flipH="1" flipV="1">
              <a:off x="1762040" y="-72308"/>
              <a:ext cx="735045" cy="2659318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EC8FACF8-6045-4615-83C7-F4104CB3D310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>
              <a:off x="799904" y="1464957"/>
              <a:ext cx="8" cy="15991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DCC948BE-5FE7-4804-93A8-FD722F66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7637" y="1230486"/>
              <a:ext cx="0" cy="388818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0FC4970D-5725-4DF8-B7B9-7A309877AACA}"/>
                </a:ext>
              </a:extLst>
            </p:cNvPr>
            <p:cNvSpPr/>
            <p:nvPr/>
          </p:nvSpPr>
          <p:spPr>
            <a:xfrm rot="16200000" flipH="1" flipV="1">
              <a:off x="2015566" y="143920"/>
              <a:ext cx="903941" cy="2395752"/>
            </a:xfrm>
            <a:custGeom>
              <a:avLst/>
              <a:gdLst>
                <a:gd name="connsiteX0" fmla="*/ 0 w 2179320"/>
                <a:gd name="connsiteY0" fmla="*/ 0 h 1546860"/>
                <a:gd name="connsiteX1" fmla="*/ 2179320 w 2179320"/>
                <a:gd name="connsiteY1" fmla="*/ 0 h 1546860"/>
                <a:gd name="connsiteX2" fmla="*/ 2179320 w 2179320"/>
                <a:gd name="connsiteY2" fmla="*/ 1546860 h 154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9320" h="1546860">
                  <a:moveTo>
                    <a:pt x="0" y="0"/>
                  </a:moveTo>
                  <a:lnTo>
                    <a:pt x="2179320" y="0"/>
                  </a:lnTo>
                  <a:lnTo>
                    <a:pt x="2179320" y="1546860"/>
                  </a:lnTo>
                </a:path>
              </a:pathLst>
            </a:custGeom>
            <a:noFill/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72C9A782-32C9-447F-903D-D452CE587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7677" y="1230486"/>
              <a:ext cx="1" cy="56328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69C3C92D-A118-4A8E-B6D5-5E63E4123242}"/>
                </a:ext>
              </a:extLst>
            </p:cNvPr>
            <p:cNvCxnSpPr>
              <a:cxnSpLocks/>
            </p:cNvCxnSpPr>
            <p:nvPr/>
          </p:nvCxnSpPr>
          <p:spPr>
            <a:xfrm>
              <a:off x="2337425" y="1464957"/>
              <a:ext cx="2849" cy="32880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CD87FF7-765E-45D2-A23D-3365A12B4909}"/>
              </a:ext>
            </a:extLst>
          </p:cNvPr>
          <p:cNvCxnSpPr>
            <a:cxnSpLocks/>
          </p:cNvCxnSpPr>
          <p:nvPr/>
        </p:nvCxnSpPr>
        <p:spPr>
          <a:xfrm flipV="1">
            <a:off x="2727350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D6FF9ADD-3534-4918-A766-8609E5A2A785}"/>
              </a:ext>
            </a:extLst>
          </p:cNvPr>
          <p:cNvCxnSpPr>
            <a:cxnSpLocks/>
          </p:cNvCxnSpPr>
          <p:nvPr/>
        </p:nvCxnSpPr>
        <p:spPr>
          <a:xfrm flipV="1">
            <a:off x="6444208" y="3364951"/>
            <a:ext cx="0" cy="63669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287049" y="3560812"/>
            <a:ext cx="1424370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999234" y="3790898"/>
            <a:ext cx="165588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555776" y="3090184"/>
            <a:ext cx="1519880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1711419" y="2976846"/>
            <a:ext cx="844354" cy="69900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555773" y="2859782"/>
            <a:ext cx="1519904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671761" y="1052937"/>
            <a:ext cx="1209678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359057" y="1169735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44">
            <a:extLst>
              <a:ext uri="{FF2B5EF4-FFF2-40B4-BE49-F238E27FC236}">
                <a16:creationId xmlns:a16="http://schemas.microsoft.com/office/drawing/2014/main" id="{68D64F18-BFF1-4349-A295-425623A274DB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D8377226-C5BF-4589-9E3F-C3850EAE2364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8" name="모서리가 둥근 직사각형 44">
            <a:extLst>
              <a:ext uri="{FF2B5EF4-FFF2-40B4-BE49-F238E27FC236}">
                <a16:creationId xmlns:a16="http://schemas.microsoft.com/office/drawing/2014/main" id="{F90EB680-2DB3-46B2-9B7A-81AF2B949C7B}"/>
              </a:ext>
            </a:extLst>
          </p:cNvPr>
          <p:cNvSpPr/>
          <p:nvPr/>
        </p:nvSpPr>
        <p:spPr>
          <a:xfrm>
            <a:off x="3016289" y="161622"/>
            <a:ext cx="1080120" cy="720077"/>
          </a:xfrm>
          <a:prstGeom prst="roundRect">
            <a:avLst>
              <a:gd name="adj" fmla="val 722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56A2988-9F2E-4266-9F80-F5AF458E5AFF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76E11CD3-15AD-474E-A3F0-FD88342E7F15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3" name="모서리가 둥근 직사각형 44">
            <a:extLst>
              <a:ext uri="{FF2B5EF4-FFF2-40B4-BE49-F238E27FC236}">
                <a16:creationId xmlns:a16="http://schemas.microsoft.com/office/drawing/2014/main" id="{961E3CFD-148B-494A-B3E2-F0A44C634889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14" name="모서리가 둥근 직사각형 44">
            <a:extLst>
              <a:ext uri="{FF2B5EF4-FFF2-40B4-BE49-F238E27FC236}">
                <a16:creationId xmlns:a16="http://schemas.microsoft.com/office/drawing/2014/main" id="{B17129D6-85EE-4822-92A4-5888C7D00B93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15" name="모서리가 둥근 직사각형 44">
            <a:extLst>
              <a:ext uri="{FF2B5EF4-FFF2-40B4-BE49-F238E27FC236}">
                <a16:creationId xmlns:a16="http://schemas.microsoft.com/office/drawing/2014/main" id="{9013D3C7-81CE-4BC3-9307-7A8BBAB88EF6}"/>
              </a:ext>
            </a:extLst>
          </p:cNvPr>
          <p:cNvSpPr/>
          <p:nvPr/>
        </p:nvSpPr>
        <p:spPr>
          <a:xfrm>
            <a:off x="1792299" y="1231390"/>
            <a:ext cx="87946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359056" y="1052936"/>
            <a:ext cx="1439734" cy="2284120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모서리가 둥근 직사각형 44">
            <a:extLst>
              <a:ext uri="{FF2B5EF4-FFF2-40B4-BE49-F238E27FC236}">
                <a16:creationId xmlns:a16="http://schemas.microsoft.com/office/drawing/2014/main" id="{A2F61D49-FD75-482D-BC12-A075E0A4F0D0}"/>
              </a:ext>
            </a:extLst>
          </p:cNvPr>
          <p:cNvSpPr/>
          <p:nvPr/>
        </p:nvSpPr>
        <p:spPr>
          <a:xfrm>
            <a:off x="287049" y="3337064"/>
            <a:ext cx="1424370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Ingress</a:t>
            </a:r>
            <a:endParaRPr lang="ko-KR" altLang="en-US" sz="10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1F11CB7-10E0-4E40-84C8-45AA1BF23DB1}"/>
              </a:ext>
            </a:extLst>
          </p:cNvPr>
          <p:cNvCxnSpPr>
            <a:cxnSpLocks/>
            <a:stCxn id="82" idx="2"/>
            <a:endCxn id="113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36C207C-2262-456C-89FB-525C18D71A6D}"/>
              </a:ext>
            </a:extLst>
          </p:cNvPr>
          <p:cNvCxnSpPr>
            <a:cxnSpLocks/>
            <a:stCxn id="120" idx="0"/>
            <a:endCxn id="212" idx="2"/>
          </p:cNvCxnSpPr>
          <p:nvPr/>
        </p:nvCxnSpPr>
        <p:spPr>
          <a:xfrm flipH="1" flipV="1">
            <a:off x="2195557" y="2787774"/>
            <a:ext cx="1120168" cy="72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3192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C20A7BEC-08BF-4240-88E6-18EECCEB3CCD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75" name="모서리가 둥근 직사각형 44">
            <a:extLst>
              <a:ext uri="{FF2B5EF4-FFF2-40B4-BE49-F238E27FC236}">
                <a16:creationId xmlns:a16="http://schemas.microsoft.com/office/drawing/2014/main" id="{91753E76-A690-419A-B20E-D34F8EF00F36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76" name="모서리가 둥근 직사각형 44">
            <a:extLst>
              <a:ext uri="{FF2B5EF4-FFF2-40B4-BE49-F238E27FC236}">
                <a16:creationId xmlns:a16="http://schemas.microsoft.com/office/drawing/2014/main" id="{923C2967-544C-4E4C-A130-8FC0EB8BB4CD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sp>
        <p:nvSpPr>
          <p:cNvPr id="177" name="모서리가 둥근 직사각형 44">
            <a:extLst>
              <a:ext uri="{FF2B5EF4-FFF2-40B4-BE49-F238E27FC236}">
                <a16:creationId xmlns:a16="http://schemas.microsoft.com/office/drawing/2014/main" id="{2699B51E-7C2A-4ADB-B34D-0F42C966EABE}"/>
              </a:ext>
            </a:extLst>
          </p:cNvPr>
          <p:cNvSpPr/>
          <p:nvPr/>
        </p:nvSpPr>
        <p:spPr>
          <a:xfrm flipH="1">
            <a:off x="7472362" y="3560811"/>
            <a:ext cx="1422747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cilium_vxlan</a:t>
            </a:r>
            <a:endParaRPr lang="ko-KR" altLang="en-US" sz="1100" dirty="0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7213F6-2248-4397-A817-D0EEEB33D456}"/>
              </a:ext>
            </a:extLst>
          </p:cNvPr>
          <p:cNvCxnSpPr>
            <a:cxnSpLocks/>
            <a:stCxn id="177" idx="2"/>
            <a:endCxn id="175" idx="1"/>
          </p:cNvCxnSpPr>
          <p:nvPr/>
        </p:nvCxnSpPr>
        <p:spPr>
          <a:xfrm flipH="1">
            <a:off x="6527039" y="3790897"/>
            <a:ext cx="1656696" cy="33676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모서리가 둥근 직사각형 44">
            <a:extLst>
              <a:ext uri="{FF2B5EF4-FFF2-40B4-BE49-F238E27FC236}">
                <a16:creationId xmlns:a16="http://schemas.microsoft.com/office/drawing/2014/main" id="{35ECC77B-C2BC-48FB-B90A-8F0A6E43FAD7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80" name="모서리가 둥근 직사각형 44">
            <a:extLst>
              <a:ext uri="{FF2B5EF4-FFF2-40B4-BE49-F238E27FC236}">
                <a16:creationId xmlns:a16="http://schemas.microsoft.com/office/drawing/2014/main" id="{4D99A96B-72A6-44F5-8627-1F22518EAED2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81" name="모서리가 둥근 직사각형 44">
            <a:extLst>
              <a:ext uri="{FF2B5EF4-FFF2-40B4-BE49-F238E27FC236}">
                <a16:creationId xmlns:a16="http://schemas.microsoft.com/office/drawing/2014/main" id="{F7573842-5757-4F9F-82E0-CF4EB03CDEBD}"/>
              </a:ext>
            </a:extLst>
          </p:cNvPr>
          <p:cNvSpPr/>
          <p:nvPr/>
        </p:nvSpPr>
        <p:spPr>
          <a:xfrm flipH="1">
            <a:off x="5104307" y="3090184"/>
            <a:ext cx="1524272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82" name="모서리가 둥근 직사각형 44">
            <a:extLst>
              <a:ext uri="{FF2B5EF4-FFF2-40B4-BE49-F238E27FC236}">
                <a16:creationId xmlns:a16="http://schemas.microsoft.com/office/drawing/2014/main" id="{429DE8BA-16E2-4C91-88B7-27B80D42FFE4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F650BA2-CD79-42E0-9226-D95E7F1AD147}"/>
              </a:ext>
            </a:extLst>
          </p:cNvPr>
          <p:cNvCxnSpPr>
            <a:cxnSpLocks/>
            <a:stCxn id="177" idx="3"/>
            <a:endCxn id="184" idx="1"/>
          </p:cNvCxnSpPr>
          <p:nvPr/>
        </p:nvCxnSpPr>
        <p:spPr>
          <a:xfrm flipH="1" flipV="1">
            <a:off x="6628582" y="2976846"/>
            <a:ext cx="843780" cy="69900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모서리가 둥근 직사각형 44">
            <a:extLst>
              <a:ext uri="{FF2B5EF4-FFF2-40B4-BE49-F238E27FC236}">
                <a16:creationId xmlns:a16="http://schemas.microsoft.com/office/drawing/2014/main" id="{71C0B100-0414-4984-9992-33612DFA7369}"/>
              </a:ext>
            </a:extLst>
          </p:cNvPr>
          <p:cNvSpPr/>
          <p:nvPr/>
        </p:nvSpPr>
        <p:spPr>
          <a:xfrm flipH="1">
            <a:off x="5104286" y="2859782"/>
            <a:ext cx="1524296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936B2562-0F38-452C-84B2-69E29D63ED53}"/>
              </a:ext>
            </a:extLst>
          </p:cNvPr>
          <p:cNvSpPr/>
          <p:nvPr/>
        </p:nvSpPr>
        <p:spPr>
          <a:xfrm flipH="1">
            <a:off x="5310211" y="1052935"/>
            <a:ext cx="1200187" cy="180132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96D8AE9-6BD7-4A8A-A090-E93CECDA816B}"/>
              </a:ext>
            </a:extLst>
          </p:cNvPr>
          <p:cNvCxnSpPr>
            <a:cxnSpLocks/>
          </p:cNvCxnSpPr>
          <p:nvPr/>
        </p:nvCxnSpPr>
        <p:spPr>
          <a:xfrm>
            <a:off x="8714140" y="1169734"/>
            <a:ext cx="108962" cy="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44">
            <a:extLst>
              <a:ext uri="{FF2B5EF4-FFF2-40B4-BE49-F238E27FC236}">
                <a16:creationId xmlns:a16="http://schemas.microsoft.com/office/drawing/2014/main" id="{86A164B3-07A9-47E7-AFFA-89401DFE4022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89" name="모서리가 둥근 직사각형 44">
            <a:extLst>
              <a:ext uri="{FF2B5EF4-FFF2-40B4-BE49-F238E27FC236}">
                <a16:creationId xmlns:a16="http://schemas.microsoft.com/office/drawing/2014/main" id="{BB45A86C-0669-4918-ABD7-34E4E8639F21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8E6CDD59-8EB2-45F9-BA32-378E47CDDDC3}"/>
              </a:ext>
            </a:extLst>
          </p:cNvPr>
          <p:cNvCxnSpPr>
            <a:cxnSpLocks/>
            <a:stCxn id="180" idx="2"/>
            <a:endCxn id="192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모서리가 둥근 직사각형 44">
            <a:extLst>
              <a:ext uri="{FF2B5EF4-FFF2-40B4-BE49-F238E27FC236}">
                <a16:creationId xmlns:a16="http://schemas.microsoft.com/office/drawing/2014/main" id="{40B7EB97-B126-4E6A-8EF1-E231F6D152F1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3" name="모서리가 둥근 직사각형 44">
            <a:extLst>
              <a:ext uri="{FF2B5EF4-FFF2-40B4-BE49-F238E27FC236}">
                <a16:creationId xmlns:a16="http://schemas.microsoft.com/office/drawing/2014/main" id="{92D7069C-A52C-408C-AF62-781CF790A472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94" name="모서리가 둥근 직사각형 44">
            <a:extLst>
              <a:ext uri="{FF2B5EF4-FFF2-40B4-BE49-F238E27FC236}">
                <a16:creationId xmlns:a16="http://schemas.microsoft.com/office/drawing/2014/main" id="{033943C1-6ABF-41A6-9989-8F05D5F8F64C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95" name="모서리가 둥근 직사각형 44">
            <a:extLst>
              <a:ext uri="{FF2B5EF4-FFF2-40B4-BE49-F238E27FC236}">
                <a16:creationId xmlns:a16="http://schemas.microsoft.com/office/drawing/2014/main" id="{96BB891B-03AE-4C88-879C-50484D9E15EB}"/>
              </a:ext>
            </a:extLst>
          </p:cNvPr>
          <p:cNvSpPr/>
          <p:nvPr/>
        </p:nvSpPr>
        <p:spPr>
          <a:xfrm flipH="1">
            <a:off x="6510338" y="1231389"/>
            <a:ext cx="879522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E8280F4E-659D-4433-B433-17A52A05A4C7}"/>
              </a:ext>
            </a:extLst>
          </p:cNvPr>
          <p:cNvSpPr/>
          <p:nvPr/>
        </p:nvSpPr>
        <p:spPr>
          <a:xfrm>
            <a:off x="7383369" y="1052935"/>
            <a:ext cx="1439734" cy="228411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모서리가 둥근 직사각형 44">
            <a:extLst>
              <a:ext uri="{FF2B5EF4-FFF2-40B4-BE49-F238E27FC236}">
                <a16:creationId xmlns:a16="http://schemas.microsoft.com/office/drawing/2014/main" id="{86EE0E35-0E21-4864-BC86-A48BD27F1AA7}"/>
              </a:ext>
            </a:extLst>
          </p:cNvPr>
          <p:cNvSpPr/>
          <p:nvPr/>
        </p:nvSpPr>
        <p:spPr>
          <a:xfrm flipH="1">
            <a:off x="7472362" y="3337063"/>
            <a:ext cx="1422747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Ingress</a:t>
            </a:r>
            <a:endParaRPr lang="ko-KR" altLang="en-US" sz="1000" dirty="0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957C353-22CC-464F-A098-CA959C7A12C5}"/>
              </a:ext>
            </a:extLst>
          </p:cNvPr>
          <p:cNvCxnSpPr>
            <a:cxnSpLocks/>
            <a:stCxn id="189" idx="2"/>
            <a:endCxn id="193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0AA1BE44-CA71-4F7B-AEF1-9B1A319EB696}"/>
              </a:ext>
            </a:extLst>
          </p:cNvPr>
          <p:cNvCxnSpPr>
            <a:cxnSpLocks/>
            <a:stCxn id="184" idx="0"/>
            <a:endCxn id="215" idx="2"/>
          </p:cNvCxnSpPr>
          <p:nvPr/>
        </p:nvCxnSpPr>
        <p:spPr>
          <a:xfrm flipV="1">
            <a:off x="5866434" y="2785883"/>
            <a:ext cx="1124962" cy="7389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41CA054-49B3-4ED0-9EC7-433B9543FE59}"/>
              </a:ext>
            </a:extLst>
          </p:cNvPr>
          <p:cNvCxnSpPr>
            <a:cxnSpLocks/>
          </p:cNvCxnSpPr>
          <p:nvPr/>
        </p:nvCxnSpPr>
        <p:spPr>
          <a:xfrm flipH="1">
            <a:off x="5310211" y="1169733"/>
            <a:ext cx="2522433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2" name="표 211">
            <a:extLst>
              <a:ext uri="{FF2B5EF4-FFF2-40B4-BE49-F238E27FC236}">
                <a16:creationId xmlns:a16="http://schemas.microsoft.com/office/drawing/2014/main" id="{4BA2233E-0077-4D82-ADDD-A963F826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42450"/>
              </p:ext>
            </p:extLst>
          </p:nvPr>
        </p:nvGraphicFramePr>
        <p:xfrm>
          <a:off x="579758" y="1713379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5" name="표 214">
            <a:extLst>
              <a:ext uri="{FF2B5EF4-FFF2-40B4-BE49-F238E27FC236}">
                <a16:creationId xmlns:a16="http://schemas.microsoft.com/office/drawing/2014/main" id="{89811286-E3EE-41E9-8C3F-57202433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46020"/>
              </p:ext>
            </p:extLst>
          </p:nvPr>
        </p:nvGraphicFramePr>
        <p:xfrm>
          <a:off x="5375597" y="1711488"/>
          <a:ext cx="3231599" cy="1074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CA02C8F6-AF4C-43BB-B952-DD3489882A54}"/>
              </a:ext>
            </a:extLst>
          </p:cNvPr>
          <p:cNvCxnSpPr>
            <a:cxnSpLocks/>
            <a:stCxn id="175" idx="3"/>
            <a:endCxn id="13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9420ADB4-0254-4CEA-A8DC-330BD7EDA469}"/>
              </a:ext>
            </a:extLst>
          </p:cNvPr>
          <p:cNvSpPr/>
          <p:nvPr/>
        </p:nvSpPr>
        <p:spPr>
          <a:xfrm>
            <a:off x="5090033" y="161623"/>
            <a:ext cx="1080120" cy="720076"/>
          </a:xfrm>
          <a:prstGeom prst="roundRect">
            <a:avLst>
              <a:gd name="adj" fmla="val 8653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sp>
        <p:nvSpPr>
          <p:cNvPr id="144" name="모서리가 둥근 직사각형 44">
            <a:extLst>
              <a:ext uri="{FF2B5EF4-FFF2-40B4-BE49-F238E27FC236}">
                <a16:creationId xmlns:a16="http://schemas.microsoft.com/office/drawing/2014/main" id="{9041D6D1-F0E7-4085-91C7-2CAF744EB4E0}"/>
              </a:ext>
            </a:extLst>
          </p:cNvPr>
          <p:cNvSpPr/>
          <p:nvPr/>
        </p:nvSpPr>
        <p:spPr>
          <a:xfrm>
            <a:off x="2555776" y="3652475"/>
            <a:ext cx="1519880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27B1750-345C-437D-9DFB-250798D317D3}"/>
              </a:ext>
            </a:extLst>
          </p:cNvPr>
          <p:cNvCxnSpPr>
            <a:cxnSpLocks/>
            <a:stCxn id="113" idx="1"/>
            <a:endCxn id="114" idx="3"/>
          </p:cNvCxnSpPr>
          <p:nvPr/>
        </p:nvCxnSpPr>
        <p:spPr>
          <a:xfrm flipH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5918F601-9B9C-45AA-9E0E-FA3551259E8C}"/>
              </a:ext>
            </a:extLst>
          </p:cNvPr>
          <p:cNvCxnSpPr>
            <a:cxnSpLocks/>
            <a:stCxn id="110" idx="3"/>
            <a:endCxn id="115" idx="1"/>
          </p:cNvCxnSpPr>
          <p:nvPr/>
        </p:nvCxnSpPr>
        <p:spPr>
          <a:xfrm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5597E6C-02FB-4454-BDEB-C86A8A1CEAEA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2232031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C3326F7-1B6B-4406-9808-10454B51A488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899121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FBAA45E2-72B5-4233-9636-0A7ECEF2E06D}"/>
              </a:ext>
            </a:extLst>
          </p:cNvPr>
          <p:cNvCxnSpPr>
            <a:cxnSpLocks/>
            <a:endCxn id="98" idx="2"/>
          </p:cNvCxnSpPr>
          <p:nvPr/>
        </p:nvCxnSpPr>
        <p:spPr>
          <a:xfrm flipV="1">
            <a:off x="3556349" y="881699"/>
            <a:ext cx="0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>
            <a:extLst>
              <a:ext uri="{FF2B5EF4-FFF2-40B4-BE49-F238E27FC236}">
                <a16:creationId xmlns:a16="http://schemas.microsoft.com/office/drawing/2014/main" id="{28F1429C-1429-440D-BF2E-3B30E86F94AD}"/>
              </a:ext>
            </a:extLst>
          </p:cNvPr>
          <p:cNvCxnSpPr>
            <a:cxnSpLocks/>
            <a:stCxn id="13" idx="1"/>
            <a:endCxn id="212" idx="2"/>
          </p:cNvCxnSpPr>
          <p:nvPr/>
        </p:nvCxnSpPr>
        <p:spPr>
          <a:xfrm flipH="1" flipV="1">
            <a:off x="2195557" y="2787774"/>
            <a:ext cx="459563" cy="133988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F9931AD7-66A9-421C-9580-1932409D55F1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7AF0B1D-A556-49FE-A362-54DF1CB79D4C}"/>
              </a:ext>
            </a:extLst>
          </p:cNvPr>
          <p:cNvCxnSpPr>
            <a:cxnSpLocks/>
          </p:cNvCxnSpPr>
          <p:nvPr/>
        </p:nvCxnSpPr>
        <p:spPr>
          <a:xfrm>
            <a:off x="3982395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모서리가 둥근 직사각형 44">
            <a:extLst>
              <a:ext uri="{FF2B5EF4-FFF2-40B4-BE49-F238E27FC236}">
                <a16:creationId xmlns:a16="http://schemas.microsoft.com/office/drawing/2014/main" id="{7E520228-D988-47D7-8F4C-6B7B38634E6A}"/>
              </a:ext>
            </a:extLst>
          </p:cNvPr>
          <p:cNvSpPr/>
          <p:nvPr/>
        </p:nvSpPr>
        <p:spPr>
          <a:xfrm>
            <a:off x="5104287" y="3652475"/>
            <a:ext cx="1524270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8FAC1321-2E9F-4C6C-9DE6-3CE684A65423}"/>
              </a:ext>
            </a:extLst>
          </p:cNvPr>
          <p:cNvCxnSpPr>
            <a:cxnSpLocks/>
          </p:cNvCxnSpPr>
          <p:nvPr/>
        </p:nvCxnSpPr>
        <p:spPr>
          <a:xfrm>
            <a:off x="5209798" y="881699"/>
            <a:ext cx="0" cy="277077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BF0ADBA0-9E37-4BFA-A959-BA9A8664B130}"/>
              </a:ext>
            </a:extLst>
          </p:cNvPr>
          <p:cNvCxnSpPr>
            <a:cxnSpLocks/>
            <a:stCxn id="193" idx="1"/>
            <a:endCxn id="194" idx="3"/>
          </p:cNvCxnSpPr>
          <p:nvPr/>
        </p:nvCxnSpPr>
        <p:spPr>
          <a:xfrm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1CAF632E-1720-4C9E-9637-2B37F5D25022}"/>
              </a:ext>
            </a:extLst>
          </p:cNvPr>
          <p:cNvCxnSpPr>
            <a:cxnSpLocks/>
            <a:stCxn id="192" idx="3"/>
            <a:endCxn id="195" idx="1"/>
          </p:cNvCxnSpPr>
          <p:nvPr/>
        </p:nvCxnSpPr>
        <p:spPr>
          <a:xfrm flipH="1">
            <a:off x="7389860" y="1115443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028F607B-360B-406C-8924-71A4BC150782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5630093" y="881699"/>
            <a:ext cx="2" cy="82848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66501E80-B7BB-4964-AF57-66A47EAE7074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>
            <a:extLst>
              <a:ext uri="{FF2B5EF4-FFF2-40B4-BE49-F238E27FC236}">
                <a16:creationId xmlns:a16="http://schemas.microsoft.com/office/drawing/2014/main" id="{E1413E9E-7F17-4FCD-B70C-EBC8C45427D8}"/>
              </a:ext>
            </a:extLst>
          </p:cNvPr>
          <p:cNvCxnSpPr>
            <a:cxnSpLocks/>
            <a:stCxn id="175" idx="1"/>
            <a:endCxn id="215" idx="2"/>
          </p:cNvCxnSpPr>
          <p:nvPr/>
        </p:nvCxnSpPr>
        <p:spPr>
          <a:xfrm flipV="1">
            <a:off x="6527039" y="2785883"/>
            <a:ext cx="464357" cy="134177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7699DE3A-EB20-44B3-BC9E-AC611E6C5103}"/>
              </a:ext>
            </a:extLst>
          </p:cNvPr>
          <p:cNvSpPr/>
          <p:nvPr/>
        </p:nvSpPr>
        <p:spPr>
          <a:xfrm rot="16200000">
            <a:off x="-344582" y="2317101"/>
            <a:ext cx="2027322" cy="4600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자유형: 도형 82">
            <a:extLst>
              <a:ext uri="{FF2B5EF4-FFF2-40B4-BE49-F238E27FC236}">
                <a16:creationId xmlns:a16="http://schemas.microsoft.com/office/drawing/2014/main" id="{B8A412C3-C73A-422E-A2EF-25BB2FB6A792}"/>
              </a:ext>
            </a:extLst>
          </p:cNvPr>
          <p:cNvSpPr/>
          <p:nvPr/>
        </p:nvSpPr>
        <p:spPr>
          <a:xfrm rot="16200000">
            <a:off x="405425" y="1736342"/>
            <a:ext cx="1955842" cy="169308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448BBF8-C017-49F9-A3AA-5A362EFE129C}"/>
              </a:ext>
            </a:extLst>
          </p:cNvPr>
          <p:cNvCxnSpPr>
            <a:cxnSpLocks/>
          </p:cNvCxnSpPr>
          <p:nvPr/>
        </p:nvCxnSpPr>
        <p:spPr>
          <a:xfrm flipV="1">
            <a:off x="6950282" y="1461476"/>
            <a:ext cx="0" cy="2498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701624C-86C7-4B2E-BE3A-2C595AE82FA3}"/>
              </a:ext>
            </a:extLst>
          </p:cNvPr>
          <p:cNvCxnSpPr>
            <a:cxnSpLocks/>
          </p:cNvCxnSpPr>
          <p:nvPr/>
        </p:nvCxnSpPr>
        <p:spPr>
          <a:xfrm flipV="1">
            <a:off x="8282046" y="1461476"/>
            <a:ext cx="0" cy="24870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B6540A43-C03C-49BB-8736-94D2B8449547}"/>
              </a:ext>
            </a:extLst>
          </p:cNvPr>
          <p:cNvSpPr/>
          <p:nvPr/>
        </p:nvSpPr>
        <p:spPr>
          <a:xfrm rot="16200000" flipV="1">
            <a:off x="6816325" y="1728430"/>
            <a:ext cx="1955842" cy="1708908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3394CA9C-0B55-4D66-BB1F-1DB96DE53DFD}"/>
              </a:ext>
            </a:extLst>
          </p:cNvPr>
          <p:cNvSpPr/>
          <p:nvPr/>
        </p:nvSpPr>
        <p:spPr>
          <a:xfrm rot="16200000" flipV="1">
            <a:off x="7504749" y="2312073"/>
            <a:ext cx="2027316" cy="47013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A971E3A-59EF-4997-A373-8C0FF4D0F276}"/>
              </a:ext>
            </a:extLst>
          </p:cNvPr>
          <p:cNvCxnSpPr>
            <a:cxnSpLocks/>
            <a:stCxn id="212" idx="2"/>
            <a:endCxn id="24" idx="0"/>
          </p:cNvCxnSpPr>
          <p:nvPr/>
        </p:nvCxnSpPr>
        <p:spPr>
          <a:xfrm flipH="1">
            <a:off x="999234" y="2787774"/>
            <a:ext cx="1196323" cy="77303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B337B4F-35AC-4FBF-AF1E-C63C706AF03B}"/>
              </a:ext>
            </a:extLst>
          </p:cNvPr>
          <p:cNvCxnSpPr>
            <a:cxnSpLocks/>
            <a:stCxn id="215" idx="2"/>
            <a:endCxn id="177" idx="0"/>
          </p:cNvCxnSpPr>
          <p:nvPr/>
        </p:nvCxnSpPr>
        <p:spPr>
          <a:xfrm>
            <a:off x="6991396" y="2785883"/>
            <a:ext cx="1192339" cy="77492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80120FD1-FFB9-4B63-B778-EFB02FE2F7BA}"/>
              </a:ext>
            </a:extLst>
          </p:cNvPr>
          <p:cNvSpPr/>
          <p:nvPr/>
        </p:nvSpPr>
        <p:spPr>
          <a:xfrm>
            <a:off x="135524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200"/>
              <a:t>Host </a:t>
            </a:r>
            <a:r>
              <a:rPr lang="en-US" altLang="ko-KR" sz="12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200" dirty="0"/>
              <a:t>Container </a:t>
            </a:r>
            <a:r>
              <a:rPr lang="en-US" altLang="ko-KR" sz="1200"/>
              <a:t>Network 192.167.0.0/24</a:t>
            </a:r>
            <a:endParaRPr lang="ko-KR" altLang="en-US" sz="12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ACBE6C69-6978-4B2C-8789-24238D758146}"/>
              </a:ext>
            </a:extLst>
          </p:cNvPr>
          <p:cNvSpPr/>
          <p:nvPr/>
        </p:nvSpPr>
        <p:spPr>
          <a:xfrm>
            <a:off x="231907" y="103262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Host </a:t>
            </a:r>
            <a:r>
              <a:rPr lang="en-US" altLang="ko-KR" sz="1400" b="1" dirty="0"/>
              <a:t>1 </a:t>
            </a:r>
          </a:p>
          <a:p>
            <a:r>
              <a:rPr lang="en-US" altLang="ko-KR" sz="1400" b="1"/>
              <a:t>(192.167.2.0/24)</a:t>
            </a:r>
            <a:endParaRPr lang="ko-KR" altLang="en-US" sz="1400" b="1" dirty="0"/>
          </a:p>
        </p:txBody>
      </p:sp>
      <p:sp>
        <p:nvSpPr>
          <p:cNvPr id="91" name="모서리가 둥근 직사각형 44">
            <a:extLst>
              <a:ext uri="{FF2B5EF4-FFF2-40B4-BE49-F238E27FC236}">
                <a16:creationId xmlns:a16="http://schemas.microsoft.com/office/drawing/2014/main" id="{D359DE31-7394-482A-9BE7-54F80ECFFB70}"/>
              </a:ext>
            </a:extLst>
          </p:cNvPr>
          <p:cNvSpPr/>
          <p:nvPr/>
        </p:nvSpPr>
        <p:spPr>
          <a:xfrm>
            <a:off x="359061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A</a:t>
            </a:r>
          </a:p>
          <a:p>
            <a:pPr algn="ctr"/>
            <a:r>
              <a:rPr lang="en-US" altLang="ko-KR" sz="1200"/>
              <a:t>192.167.2.10 </a:t>
            </a:r>
            <a:endParaRPr lang="ko-KR" altLang="en-US" sz="12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976BFACA-9534-43C9-92FE-A7B574634374}"/>
              </a:ext>
            </a:extLst>
          </p:cNvPr>
          <p:cNvSpPr/>
          <p:nvPr/>
        </p:nvSpPr>
        <p:spPr>
          <a:xfrm>
            <a:off x="457254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E7ABEAC4-4A95-415E-8F80-498F5BBE43AC}"/>
              </a:ext>
            </a:extLst>
          </p:cNvPr>
          <p:cNvSpPr/>
          <p:nvPr/>
        </p:nvSpPr>
        <p:spPr>
          <a:xfrm>
            <a:off x="2671759" y="1052936"/>
            <a:ext cx="1228473" cy="2069065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44">
            <a:extLst>
              <a:ext uri="{FF2B5EF4-FFF2-40B4-BE49-F238E27FC236}">
                <a16:creationId xmlns:a16="http://schemas.microsoft.com/office/drawing/2014/main" id="{A2CA46A1-C557-421A-963A-0A018DBB8D85}"/>
              </a:ext>
            </a:extLst>
          </p:cNvPr>
          <p:cNvSpPr/>
          <p:nvPr/>
        </p:nvSpPr>
        <p:spPr>
          <a:xfrm>
            <a:off x="1689834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B</a:t>
            </a:r>
          </a:p>
          <a:p>
            <a:pPr algn="ctr"/>
            <a:r>
              <a:rPr lang="en-US" altLang="ko-KR" sz="1200"/>
              <a:t>192.167.2.11 </a:t>
            </a:r>
            <a:endParaRPr lang="ko-KR" altLang="en-US" sz="1200" dirty="0"/>
          </a:p>
        </p:txBody>
      </p:sp>
      <p:sp>
        <p:nvSpPr>
          <p:cNvPr id="102" name="모서리가 둥근 직사각형 44">
            <a:extLst>
              <a:ext uri="{FF2B5EF4-FFF2-40B4-BE49-F238E27FC236}">
                <a16:creationId xmlns:a16="http://schemas.microsoft.com/office/drawing/2014/main" id="{BCAA4557-8DC9-4ED6-B370-53BB1A0C5167}"/>
              </a:ext>
            </a:extLst>
          </p:cNvPr>
          <p:cNvSpPr/>
          <p:nvPr/>
        </p:nvSpPr>
        <p:spPr>
          <a:xfrm>
            <a:off x="1788027" y="651617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03" name="모서리가 둥근 직사각형 44">
            <a:extLst>
              <a:ext uri="{FF2B5EF4-FFF2-40B4-BE49-F238E27FC236}">
                <a16:creationId xmlns:a16="http://schemas.microsoft.com/office/drawing/2014/main" id="{0C4E6855-A4E3-4145-BB1D-807A65AD6A30}"/>
              </a:ext>
            </a:extLst>
          </p:cNvPr>
          <p:cNvSpPr/>
          <p:nvPr/>
        </p:nvSpPr>
        <p:spPr>
          <a:xfrm>
            <a:off x="3016289" y="161623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C </a:t>
            </a:r>
          </a:p>
          <a:p>
            <a:pPr algn="ctr"/>
            <a:r>
              <a:rPr lang="en-US" altLang="ko-KR" sz="1100"/>
              <a:t>(Host Net NS)</a:t>
            </a:r>
            <a:endParaRPr lang="ko-KR" altLang="en-US" sz="11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E12505-6870-4332-802D-C934336F95DF}"/>
              </a:ext>
            </a:extLst>
          </p:cNvPr>
          <p:cNvCxnSpPr>
            <a:cxnSpLocks/>
            <a:stCxn id="92" idx="2"/>
            <a:endCxn id="105" idx="0"/>
          </p:cNvCxnSpPr>
          <p:nvPr/>
        </p:nvCxnSpPr>
        <p:spPr>
          <a:xfrm>
            <a:off x="899121" y="881703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44">
            <a:extLst>
              <a:ext uri="{FF2B5EF4-FFF2-40B4-BE49-F238E27FC236}">
                <a16:creationId xmlns:a16="http://schemas.microsoft.com/office/drawing/2014/main" id="{8C7EBBD9-92E6-4159-9067-A1CAFF4B81C3}"/>
              </a:ext>
            </a:extLst>
          </p:cNvPr>
          <p:cNvSpPr/>
          <p:nvPr/>
        </p:nvSpPr>
        <p:spPr>
          <a:xfrm>
            <a:off x="457254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6" name="모서리가 둥근 직사각형 44">
            <a:extLst>
              <a:ext uri="{FF2B5EF4-FFF2-40B4-BE49-F238E27FC236}">
                <a16:creationId xmlns:a16="http://schemas.microsoft.com/office/drawing/2014/main" id="{37D78C5E-24CA-4E5A-8809-CD19B7475B52}"/>
              </a:ext>
            </a:extLst>
          </p:cNvPr>
          <p:cNvSpPr/>
          <p:nvPr/>
        </p:nvSpPr>
        <p:spPr>
          <a:xfrm>
            <a:off x="1790010" y="1000401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6664C14D-F026-4711-A7C1-B8A0A0B55BA0}"/>
              </a:ext>
            </a:extLst>
          </p:cNvPr>
          <p:cNvSpPr/>
          <p:nvPr/>
        </p:nvSpPr>
        <p:spPr>
          <a:xfrm>
            <a:off x="457254" y="1231390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FEF75CB0-DDBB-48C5-8749-290B50368642}"/>
              </a:ext>
            </a:extLst>
          </p:cNvPr>
          <p:cNvSpPr/>
          <p:nvPr/>
        </p:nvSpPr>
        <p:spPr>
          <a:xfrm>
            <a:off x="1792299" y="1231390"/>
            <a:ext cx="879459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83D7D4FA-21D7-4DC0-8835-3EE29A14A617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>
            <a:off x="2229894" y="881703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E6CCDC1B-E2C7-4938-9A2A-A03C11F6BFDF}"/>
              </a:ext>
            </a:extLst>
          </p:cNvPr>
          <p:cNvCxnSpPr>
            <a:cxnSpLocks/>
            <a:stCxn id="122" idx="0"/>
            <a:endCxn id="221" idx="2"/>
          </p:cNvCxnSpPr>
          <p:nvPr/>
        </p:nvCxnSpPr>
        <p:spPr>
          <a:xfrm flipH="1" flipV="1">
            <a:off x="2195557" y="2571750"/>
            <a:ext cx="1120168" cy="28803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6325DB46-59C7-4C62-911E-9072CE518832}"/>
              </a:ext>
            </a:extLst>
          </p:cNvPr>
          <p:cNvCxnSpPr>
            <a:cxnSpLocks/>
          </p:cNvCxnSpPr>
          <p:nvPr/>
        </p:nvCxnSpPr>
        <p:spPr>
          <a:xfrm>
            <a:off x="1349516" y="1169734"/>
            <a:ext cx="2550716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44">
            <a:extLst>
              <a:ext uri="{FF2B5EF4-FFF2-40B4-BE49-F238E27FC236}">
                <a16:creationId xmlns:a16="http://schemas.microsoft.com/office/drawing/2014/main" id="{F547C2DB-B756-4C39-BCF4-F72190B393A5}"/>
              </a:ext>
            </a:extLst>
          </p:cNvPr>
          <p:cNvSpPr/>
          <p:nvPr/>
        </p:nvSpPr>
        <p:spPr>
          <a:xfrm flipH="1">
            <a:off x="4989810" y="103261"/>
            <a:ext cx="3960441" cy="441270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400" b="1"/>
              <a:t>Host </a:t>
            </a:r>
            <a:r>
              <a:rPr lang="en-US" altLang="ko-KR" sz="1400" b="1" dirty="0"/>
              <a:t>2</a:t>
            </a:r>
            <a:r>
              <a:rPr lang="en-US" altLang="ko-KR" sz="1400" b="1"/>
              <a:t> </a:t>
            </a:r>
            <a:endParaRPr lang="en-US" altLang="ko-KR" sz="1400" b="1" dirty="0"/>
          </a:p>
          <a:p>
            <a:pPr algn="r"/>
            <a:r>
              <a:rPr lang="en-US" altLang="ko-KR" sz="1400" b="1"/>
              <a:t>(192.167.3.0/24)</a:t>
            </a:r>
            <a:endParaRPr lang="ko-KR" altLang="en-US" sz="1400" b="1" dirty="0"/>
          </a:p>
        </p:txBody>
      </p:sp>
      <p:sp>
        <p:nvSpPr>
          <p:cNvPr id="141" name="모서리가 둥근 직사각형 44">
            <a:extLst>
              <a:ext uri="{FF2B5EF4-FFF2-40B4-BE49-F238E27FC236}">
                <a16:creationId xmlns:a16="http://schemas.microsoft.com/office/drawing/2014/main" id="{5A1419C8-C6C6-46BB-8C86-0572A72707C6}"/>
              </a:ext>
            </a:extLst>
          </p:cNvPr>
          <p:cNvSpPr/>
          <p:nvPr/>
        </p:nvSpPr>
        <p:spPr>
          <a:xfrm flipH="1">
            <a:off x="7742978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F</a:t>
            </a:r>
          </a:p>
          <a:p>
            <a:pPr algn="ctr"/>
            <a:r>
              <a:rPr lang="en-US" altLang="ko-KR" sz="1200"/>
              <a:t>192.167.3.11 </a:t>
            </a:r>
            <a:endParaRPr lang="ko-KR" altLang="en-US" sz="1200" dirty="0"/>
          </a:p>
        </p:txBody>
      </p:sp>
      <p:sp>
        <p:nvSpPr>
          <p:cNvPr id="142" name="모서리가 둥근 직사각형 44">
            <a:extLst>
              <a:ext uri="{FF2B5EF4-FFF2-40B4-BE49-F238E27FC236}">
                <a16:creationId xmlns:a16="http://schemas.microsoft.com/office/drawing/2014/main" id="{59A4B97E-0E0C-4D49-9AFA-E150D3CFD3A1}"/>
              </a:ext>
            </a:extLst>
          </p:cNvPr>
          <p:cNvSpPr/>
          <p:nvPr/>
        </p:nvSpPr>
        <p:spPr>
          <a:xfrm flipH="1">
            <a:off x="7841171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43FC956D-0C7A-4D88-9EE5-72726D6D098A}"/>
              </a:ext>
            </a:extLst>
          </p:cNvPr>
          <p:cNvSpPr/>
          <p:nvPr/>
        </p:nvSpPr>
        <p:spPr>
          <a:xfrm flipH="1">
            <a:off x="5298389" y="1052935"/>
            <a:ext cx="1212009" cy="2069064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모서리가 둥근 직사각형 44">
            <a:extLst>
              <a:ext uri="{FF2B5EF4-FFF2-40B4-BE49-F238E27FC236}">
                <a16:creationId xmlns:a16="http://schemas.microsoft.com/office/drawing/2014/main" id="{7E0EC024-726F-4FB8-ACA8-60657A0E5941}"/>
              </a:ext>
            </a:extLst>
          </p:cNvPr>
          <p:cNvSpPr/>
          <p:nvPr/>
        </p:nvSpPr>
        <p:spPr>
          <a:xfrm flipH="1">
            <a:off x="6412205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Pod E</a:t>
            </a:r>
          </a:p>
          <a:p>
            <a:pPr algn="ctr"/>
            <a:r>
              <a:rPr lang="en-US" altLang="ko-KR" sz="1200"/>
              <a:t>192.167.3.10 </a:t>
            </a:r>
            <a:endParaRPr lang="ko-KR" altLang="en-US" sz="1200" dirty="0"/>
          </a:p>
        </p:txBody>
      </p:sp>
      <p:sp>
        <p:nvSpPr>
          <p:cNvPr id="155" name="모서리가 둥근 직사각형 44">
            <a:extLst>
              <a:ext uri="{FF2B5EF4-FFF2-40B4-BE49-F238E27FC236}">
                <a16:creationId xmlns:a16="http://schemas.microsoft.com/office/drawing/2014/main" id="{31F17947-8572-4671-9F92-297BBF4A0959}"/>
              </a:ext>
            </a:extLst>
          </p:cNvPr>
          <p:cNvSpPr/>
          <p:nvPr/>
        </p:nvSpPr>
        <p:spPr>
          <a:xfrm flipH="1">
            <a:off x="6510398" y="651616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eth0</a:t>
            </a:r>
            <a:endParaRPr lang="ko-KR" altLang="en-US" sz="1200" dirty="0"/>
          </a:p>
        </p:txBody>
      </p:sp>
      <p:sp>
        <p:nvSpPr>
          <p:cNvPr id="156" name="모서리가 둥근 직사각형 44">
            <a:extLst>
              <a:ext uri="{FF2B5EF4-FFF2-40B4-BE49-F238E27FC236}">
                <a16:creationId xmlns:a16="http://schemas.microsoft.com/office/drawing/2014/main" id="{C5346CB5-9776-4981-8B43-DECD14172AA3}"/>
              </a:ext>
            </a:extLst>
          </p:cNvPr>
          <p:cNvSpPr/>
          <p:nvPr/>
        </p:nvSpPr>
        <p:spPr>
          <a:xfrm flipH="1">
            <a:off x="5085750" y="161622"/>
            <a:ext cx="1080120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Pod D </a:t>
            </a:r>
          </a:p>
          <a:p>
            <a:pPr algn="ctr"/>
            <a:r>
              <a:rPr lang="en-US" altLang="ko-KR" sz="1100"/>
              <a:t>(Host Net NS)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5F2852C-3D45-42BD-AEFA-B27F0CF06CB4}"/>
              </a:ext>
            </a:extLst>
          </p:cNvPr>
          <p:cNvCxnSpPr>
            <a:cxnSpLocks/>
            <a:stCxn id="142" idx="2"/>
            <a:endCxn id="159" idx="0"/>
          </p:cNvCxnSpPr>
          <p:nvPr/>
        </p:nvCxnSpPr>
        <p:spPr>
          <a:xfrm flipH="1">
            <a:off x="8283038" y="881702"/>
            <a:ext cx="0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44">
            <a:extLst>
              <a:ext uri="{FF2B5EF4-FFF2-40B4-BE49-F238E27FC236}">
                <a16:creationId xmlns:a16="http://schemas.microsoft.com/office/drawing/2014/main" id="{34DB44C2-99BE-429F-8B50-CCD79C50E49A}"/>
              </a:ext>
            </a:extLst>
          </p:cNvPr>
          <p:cNvSpPr/>
          <p:nvPr/>
        </p:nvSpPr>
        <p:spPr>
          <a:xfrm flipH="1">
            <a:off x="7841171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1" name="모서리가 둥근 직사각형 44">
            <a:extLst>
              <a:ext uri="{FF2B5EF4-FFF2-40B4-BE49-F238E27FC236}">
                <a16:creationId xmlns:a16="http://schemas.microsoft.com/office/drawing/2014/main" id="{4D67B7A3-972F-412B-8538-54A8B731035B}"/>
              </a:ext>
            </a:extLst>
          </p:cNvPr>
          <p:cNvSpPr/>
          <p:nvPr/>
        </p:nvSpPr>
        <p:spPr>
          <a:xfrm flipH="1">
            <a:off x="6508415" y="1000400"/>
            <a:ext cx="88373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lxcxxxx</a:t>
            </a:r>
            <a:endParaRPr lang="ko-KR" altLang="en-US" sz="1100" dirty="0"/>
          </a:p>
        </p:txBody>
      </p:sp>
      <p:sp>
        <p:nvSpPr>
          <p:cNvPr id="162" name="모서리가 둥근 직사각형 44">
            <a:extLst>
              <a:ext uri="{FF2B5EF4-FFF2-40B4-BE49-F238E27FC236}">
                <a16:creationId xmlns:a16="http://schemas.microsoft.com/office/drawing/2014/main" id="{3D7D78C8-3033-4682-9E16-902557AF97E4}"/>
              </a:ext>
            </a:extLst>
          </p:cNvPr>
          <p:cNvSpPr/>
          <p:nvPr/>
        </p:nvSpPr>
        <p:spPr>
          <a:xfrm flipH="1">
            <a:off x="7841171" y="1231389"/>
            <a:ext cx="883734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sp>
        <p:nvSpPr>
          <p:cNvPr id="163" name="모서리가 둥근 직사각형 44">
            <a:extLst>
              <a:ext uri="{FF2B5EF4-FFF2-40B4-BE49-F238E27FC236}">
                <a16:creationId xmlns:a16="http://schemas.microsoft.com/office/drawing/2014/main" id="{33B4DE42-EA91-47C2-A49C-691FE74C1619}"/>
              </a:ext>
            </a:extLst>
          </p:cNvPr>
          <p:cNvSpPr/>
          <p:nvPr/>
        </p:nvSpPr>
        <p:spPr>
          <a:xfrm flipH="1">
            <a:off x="6510337" y="1231389"/>
            <a:ext cx="879521" cy="23008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SCHED_CLS Ingress</a:t>
            </a:r>
            <a:endParaRPr lang="ko-KR" altLang="en-US" sz="700" b="1" dirty="0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9142E12-37F9-4900-B27A-FFCAD5192209}"/>
              </a:ext>
            </a:extLst>
          </p:cNvPr>
          <p:cNvCxnSpPr>
            <a:cxnSpLocks/>
            <a:stCxn id="155" idx="2"/>
            <a:endCxn id="161" idx="0"/>
          </p:cNvCxnSpPr>
          <p:nvPr/>
        </p:nvCxnSpPr>
        <p:spPr>
          <a:xfrm flipH="1">
            <a:off x="6950282" y="881702"/>
            <a:ext cx="1983" cy="118698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633C968-9460-4DDB-A343-133BDDBD3879}"/>
              </a:ext>
            </a:extLst>
          </p:cNvPr>
          <p:cNvCxnSpPr>
            <a:cxnSpLocks/>
          </p:cNvCxnSpPr>
          <p:nvPr/>
        </p:nvCxnSpPr>
        <p:spPr>
          <a:xfrm flipH="1">
            <a:off x="5298389" y="1169733"/>
            <a:ext cx="2534255" cy="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1" name="표 220">
            <a:extLst>
              <a:ext uri="{FF2B5EF4-FFF2-40B4-BE49-F238E27FC236}">
                <a16:creationId xmlns:a16="http://schemas.microsoft.com/office/drawing/2014/main" id="{6B5169A6-D3B2-4703-A5B8-78BE3D5D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87009"/>
              </p:ext>
            </p:extLst>
          </p:nvPr>
        </p:nvGraphicFramePr>
        <p:xfrm>
          <a:off x="579758" y="1768275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2" name="표 221">
            <a:extLst>
              <a:ext uri="{FF2B5EF4-FFF2-40B4-BE49-F238E27FC236}">
                <a16:creationId xmlns:a16="http://schemas.microsoft.com/office/drawing/2014/main" id="{1A2E36C1-0A06-4BC5-B254-7F4245A0E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446706"/>
              </p:ext>
            </p:extLst>
          </p:nvPr>
        </p:nvGraphicFramePr>
        <p:xfrm>
          <a:off x="5375597" y="1761546"/>
          <a:ext cx="3231599" cy="803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270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" name="모서리가 둥근 직사각형 44">
            <a:extLst>
              <a:ext uri="{FF2B5EF4-FFF2-40B4-BE49-F238E27FC236}">
                <a16:creationId xmlns:a16="http://schemas.microsoft.com/office/drawing/2014/main" id="{8D30183E-5658-4E84-AA68-436B0FEB30AB}"/>
              </a:ext>
            </a:extLst>
          </p:cNvPr>
          <p:cNvSpPr/>
          <p:nvPr/>
        </p:nvSpPr>
        <p:spPr>
          <a:xfrm>
            <a:off x="2553583" y="3090184"/>
            <a:ext cx="1524266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9A0B9DE0-A75F-4655-BA03-21A0F6052848}"/>
              </a:ext>
            </a:extLst>
          </p:cNvPr>
          <p:cNvSpPr/>
          <p:nvPr/>
        </p:nvSpPr>
        <p:spPr>
          <a:xfrm>
            <a:off x="2513752" y="3291830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192.167.2.1</a:t>
            </a:r>
            <a:endParaRPr lang="ko-KR" altLang="en-US" sz="1400" dirty="0"/>
          </a:p>
        </p:txBody>
      </p:sp>
      <p:sp>
        <p:nvSpPr>
          <p:cNvPr id="122" name="모서리가 둥근 직사각형 44">
            <a:extLst>
              <a:ext uri="{FF2B5EF4-FFF2-40B4-BE49-F238E27FC236}">
                <a16:creationId xmlns:a16="http://schemas.microsoft.com/office/drawing/2014/main" id="{35000C62-73C4-43EE-8551-737E1D930584}"/>
              </a:ext>
            </a:extLst>
          </p:cNvPr>
          <p:cNvSpPr/>
          <p:nvPr/>
        </p:nvSpPr>
        <p:spPr>
          <a:xfrm>
            <a:off x="2553580" y="2859782"/>
            <a:ext cx="152429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23" name="모서리가 둥근 직사각형 44">
            <a:extLst>
              <a:ext uri="{FF2B5EF4-FFF2-40B4-BE49-F238E27FC236}">
                <a16:creationId xmlns:a16="http://schemas.microsoft.com/office/drawing/2014/main" id="{1B5BB29E-D178-42F3-B39E-C5D4266E388C}"/>
              </a:ext>
            </a:extLst>
          </p:cNvPr>
          <p:cNvSpPr/>
          <p:nvPr/>
        </p:nvSpPr>
        <p:spPr>
          <a:xfrm flipH="1">
            <a:off x="5104305" y="3090184"/>
            <a:ext cx="1524276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cilium_host</a:t>
            </a:r>
            <a:endParaRPr lang="ko-KR" altLang="en-US" sz="1100" dirty="0"/>
          </a:p>
        </p:txBody>
      </p:sp>
      <p:sp>
        <p:nvSpPr>
          <p:cNvPr id="124" name="모서리가 둥근 직사각형 44">
            <a:extLst>
              <a:ext uri="{FF2B5EF4-FFF2-40B4-BE49-F238E27FC236}">
                <a16:creationId xmlns:a16="http://schemas.microsoft.com/office/drawing/2014/main" id="{A5990BB7-4FDE-4B53-85AE-D64B8C0221C0}"/>
              </a:ext>
            </a:extLst>
          </p:cNvPr>
          <p:cNvSpPr/>
          <p:nvPr/>
        </p:nvSpPr>
        <p:spPr>
          <a:xfrm flipH="1">
            <a:off x="5104289" y="3289638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192.167.3.1</a:t>
            </a:r>
            <a:endParaRPr lang="ko-KR" altLang="en-US" sz="1400" dirty="0"/>
          </a:p>
        </p:txBody>
      </p:sp>
      <p:sp>
        <p:nvSpPr>
          <p:cNvPr id="125" name="모서리가 둥근 직사각형 44">
            <a:extLst>
              <a:ext uri="{FF2B5EF4-FFF2-40B4-BE49-F238E27FC236}">
                <a16:creationId xmlns:a16="http://schemas.microsoft.com/office/drawing/2014/main" id="{E87A2072-C152-4F89-AB5B-C5F222023647}"/>
              </a:ext>
            </a:extLst>
          </p:cNvPr>
          <p:cNvSpPr/>
          <p:nvPr/>
        </p:nvSpPr>
        <p:spPr>
          <a:xfrm flipH="1">
            <a:off x="5104284" y="2859782"/>
            <a:ext cx="1524300" cy="234127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endParaRPr lang="ko-KR" altLang="en-US" sz="1000" dirty="0"/>
          </a:p>
        </p:txBody>
      </p:sp>
      <p:sp>
        <p:nvSpPr>
          <p:cNvPr id="128" name="모서리가 둥근 직사각형 44">
            <a:extLst>
              <a:ext uri="{FF2B5EF4-FFF2-40B4-BE49-F238E27FC236}">
                <a16:creationId xmlns:a16="http://schemas.microsoft.com/office/drawing/2014/main" id="{7E29DF38-6A5A-4BFC-93E2-A2A6949D3E90}"/>
              </a:ext>
            </a:extLst>
          </p:cNvPr>
          <p:cNvSpPr/>
          <p:nvPr/>
        </p:nvSpPr>
        <p:spPr>
          <a:xfrm>
            <a:off x="2553583" y="3652475"/>
            <a:ext cx="1524266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7F8D9FB-2467-43F0-A7B0-5367CFD0A90A}"/>
              </a:ext>
            </a:extLst>
          </p:cNvPr>
          <p:cNvCxnSpPr>
            <a:cxnSpLocks/>
          </p:cNvCxnSpPr>
          <p:nvPr/>
        </p:nvCxnSpPr>
        <p:spPr>
          <a:xfrm flipV="1">
            <a:off x="3779912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44">
            <a:extLst>
              <a:ext uri="{FF2B5EF4-FFF2-40B4-BE49-F238E27FC236}">
                <a16:creationId xmlns:a16="http://schemas.microsoft.com/office/drawing/2014/main" id="{396D4587-C3DF-4DC5-AD41-E82168150430}"/>
              </a:ext>
            </a:extLst>
          </p:cNvPr>
          <p:cNvSpPr/>
          <p:nvPr/>
        </p:nvSpPr>
        <p:spPr>
          <a:xfrm>
            <a:off x="5104285" y="3652475"/>
            <a:ext cx="1524274" cy="234128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cilium_net</a:t>
            </a:r>
            <a:endParaRPr lang="ko-KR" altLang="en-US" sz="1100" dirty="0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53F03A53-2F2F-4F6D-85C1-DF7FF34BF80A}"/>
              </a:ext>
            </a:extLst>
          </p:cNvPr>
          <p:cNvCxnSpPr>
            <a:cxnSpLocks/>
          </p:cNvCxnSpPr>
          <p:nvPr/>
        </p:nvCxnSpPr>
        <p:spPr>
          <a:xfrm flipV="1">
            <a:off x="5393134" y="3329449"/>
            <a:ext cx="0" cy="32302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2FC80AE-911B-4188-BA96-BD50339AA4B6}"/>
              </a:ext>
            </a:extLst>
          </p:cNvPr>
          <p:cNvCxnSpPr>
            <a:cxnSpLocks/>
            <a:stCxn id="125" idx="0"/>
            <a:endCxn id="222" idx="2"/>
          </p:cNvCxnSpPr>
          <p:nvPr/>
        </p:nvCxnSpPr>
        <p:spPr>
          <a:xfrm flipV="1">
            <a:off x="5866434" y="2565021"/>
            <a:ext cx="1124962" cy="29476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500FBEE-D2F8-428D-B1A6-44F590C501C5}"/>
              </a:ext>
            </a:extLst>
          </p:cNvPr>
          <p:cNvCxnSpPr>
            <a:cxnSpLocks/>
          </p:cNvCxnSpPr>
          <p:nvPr/>
        </p:nvCxnSpPr>
        <p:spPr>
          <a:xfrm>
            <a:off x="3991142" y="881703"/>
            <a:ext cx="4794" cy="27707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A3B42EE6-09B5-461E-A568-6F7BD1D91C5F}"/>
              </a:ext>
            </a:extLst>
          </p:cNvPr>
          <p:cNvCxnSpPr>
            <a:cxnSpLocks/>
          </p:cNvCxnSpPr>
          <p:nvPr/>
        </p:nvCxnSpPr>
        <p:spPr>
          <a:xfrm>
            <a:off x="5220072" y="881702"/>
            <a:ext cx="0" cy="27707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0B0FA5F-31F7-47D1-8D54-E48A2F8FE681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899121" y="1461476"/>
            <a:ext cx="0" cy="30007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B499F2C7-09DA-4F44-900A-7742F7CC1A8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3556349" y="881703"/>
            <a:ext cx="0" cy="8865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190DA63-6ABE-42FF-88CC-B39FDB8B8D7A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2232029" y="1461476"/>
            <a:ext cx="0" cy="31334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830BADB-9CD3-430D-A0F2-7B8B9D6489C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 flipV="1">
            <a:off x="1340988" y="1115444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92DB53D-0CD2-4593-8C79-F7ED2914DE64}"/>
              </a:ext>
            </a:extLst>
          </p:cNvPr>
          <p:cNvCxnSpPr>
            <a:cxnSpLocks/>
            <a:stCxn id="108" idx="1"/>
            <a:endCxn id="105" idx="3"/>
          </p:cNvCxnSpPr>
          <p:nvPr/>
        </p:nvCxnSpPr>
        <p:spPr>
          <a:xfrm flipH="1" flipV="1">
            <a:off x="1340988" y="1115444"/>
            <a:ext cx="451311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51129883-B039-4295-9CDB-CE42A29CB2CF}"/>
              </a:ext>
            </a:extLst>
          </p:cNvPr>
          <p:cNvCxnSpPr>
            <a:cxnSpLocks/>
            <a:stCxn id="163" idx="1"/>
            <a:endCxn id="159" idx="3"/>
          </p:cNvCxnSpPr>
          <p:nvPr/>
        </p:nvCxnSpPr>
        <p:spPr>
          <a:xfrm flipV="1">
            <a:off x="7389858" y="1115443"/>
            <a:ext cx="451313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63F2A61-208F-467C-A88D-357DF5F0CBC2}"/>
              </a:ext>
            </a:extLst>
          </p:cNvPr>
          <p:cNvCxnSpPr>
            <a:cxnSpLocks/>
            <a:stCxn id="162" idx="3"/>
            <a:endCxn id="161" idx="1"/>
          </p:cNvCxnSpPr>
          <p:nvPr/>
        </p:nvCxnSpPr>
        <p:spPr>
          <a:xfrm flipH="1" flipV="1">
            <a:off x="7392149" y="1115443"/>
            <a:ext cx="449022" cy="23098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317D1DFB-E9CB-432D-B678-5A3FEEFE912D}"/>
              </a:ext>
            </a:extLst>
          </p:cNvPr>
          <p:cNvCxnSpPr>
            <a:cxnSpLocks/>
            <a:endCxn id="162" idx="2"/>
          </p:cNvCxnSpPr>
          <p:nvPr/>
        </p:nvCxnSpPr>
        <p:spPr>
          <a:xfrm flipV="1">
            <a:off x="8283038" y="1461475"/>
            <a:ext cx="0" cy="3068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902405F0-6ADD-45EB-ABB7-6AE0327D882B}"/>
              </a:ext>
            </a:extLst>
          </p:cNvPr>
          <p:cNvCxnSpPr>
            <a:cxnSpLocks/>
            <a:endCxn id="163" idx="2"/>
          </p:cNvCxnSpPr>
          <p:nvPr/>
        </p:nvCxnSpPr>
        <p:spPr>
          <a:xfrm flipV="1">
            <a:off x="6950097" y="1461475"/>
            <a:ext cx="0" cy="30541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FC64430D-73DB-48EC-8B2B-FBD98D3CCD52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5625810" y="881702"/>
            <a:ext cx="0" cy="879844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모서리가 둥근 직사각형 44">
            <a:extLst>
              <a:ext uri="{FF2B5EF4-FFF2-40B4-BE49-F238E27FC236}">
                <a16:creationId xmlns:a16="http://schemas.microsoft.com/office/drawing/2014/main" id="{7C08AA0C-5F13-4D16-84A3-4D72AD9A6826}"/>
              </a:ext>
            </a:extLst>
          </p:cNvPr>
          <p:cNvSpPr/>
          <p:nvPr/>
        </p:nvSpPr>
        <p:spPr>
          <a:xfrm>
            <a:off x="2655120" y="4001646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4" name="모서리가 둥근 직사각형 44">
            <a:extLst>
              <a:ext uri="{FF2B5EF4-FFF2-40B4-BE49-F238E27FC236}">
                <a16:creationId xmlns:a16="http://schemas.microsoft.com/office/drawing/2014/main" id="{864AD069-C98C-4236-A56D-AC711A77B8EA}"/>
              </a:ext>
            </a:extLst>
          </p:cNvPr>
          <p:cNvSpPr/>
          <p:nvPr/>
        </p:nvSpPr>
        <p:spPr>
          <a:xfrm>
            <a:off x="2519301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10.0.0.20</a:t>
            </a:r>
            <a:endParaRPr lang="ko-KR" altLang="en-US" sz="1400" dirty="0"/>
          </a:p>
        </p:txBody>
      </p:sp>
      <p:sp>
        <p:nvSpPr>
          <p:cNvPr id="165" name="모서리가 둥근 직사각형 44">
            <a:extLst>
              <a:ext uri="{FF2B5EF4-FFF2-40B4-BE49-F238E27FC236}">
                <a16:creationId xmlns:a16="http://schemas.microsoft.com/office/drawing/2014/main" id="{059C5646-4981-4DE5-8FFE-16C522276254}"/>
              </a:ext>
            </a:extLst>
          </p:cNvPr>
          <p:cNvSpPr/>
          <p:nvPr/>
        </p:nvSpPr>
        <p:spPr>
          <a:xfrm flipH="1">
            <a:off x="5104290" y="4001645"/>
            <a:ext cx="1422749" cy="252029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eth0 (Default GW)</a:t>
            </a:r>
            <a:endParaRPr lang="ko-KR" altLang="en-US" sz="1100" dirty="0"/>
          </a:p>
        </p:txBody>
      </p:sp>
      <p:sp>
        <p:nvSpPr>
          <p:cNvPr id="166" name="모서리가 둥근 직사각형 44">
            <a:extLst>
              <a:ext uri="{FF2B5EF4-FFF2-40B4-BE49-F238E27FC236}">
                <a16:creationId xmlns:a16="http://schemas.microsoft.com/office/drawing/2014/main" id="{3EC3CC12-94F6-4006-9321-304A1E788918}"/>
              </a:ext>
            </a:extLst>
          </p:cNvPr>
          <p:cNvSpPr/>
          <p:nvPr/>
        </p:nvSpPr>
        <p:spPr>
          <a:xfrm flipH="1">
            <a:off x="4985883" y="4227933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10.0.0.30</a:t>
            </a:r>
            <a:endParaRPr lang="ko-KR" altLang="en-US" sz="1400" dirty="0"/>
          </a:p>
        </p:txBody>
      </p: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855E1AF6-6A83-480E-9634-868DA8904C5C}"/>
              </a:ext>
            </a:extLst>
          </p:cNvPr>
          <p:cNvCxnSpPr>
            <a:cxnSpLocks/>
            <a:stCxn id="165" idx="3"/>
            <a:endCxn id="160" idx="3"/>
          </p:cNvCxnSpPr>
          <p:nvPr/>
        </p:nvCxnSpPr>
        <p:spPr>
          <a:xfrm flipH="1">
            <a:off x="4077869" y="4127660"/>
            <a:ext cx="1026421" cy="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8241D0FD-3010-4786-A8A8-CFDBE61AF0A4}"/>
              </a:ext>
            </a:extLst>
          </p:cNvPr>
          <p:cNvCxnSpPr>
            <a:cxnSpLocks/>
            <a:stCxn id="160" idx="1"/>
            <a:endCxn id="221" idx="2"/>
          </p:cNvCxnSpPr>
          <p:nvPr/>
        </p:nvCxnSpPr>
        <p:spPr>
          <a:xfrm flipH="1" flipV="1">
            <a:off x="2195557" y="2571750"/>
            <a:ext cx="459563" cy="15559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A88283D-1761-4F92-A3D9-CB50C124D9B7}"/>
              </a:ext>
            </a:extLst>
          </p:cNvPr>
          <p:cNvCxnSpPr>
            <a:cxnSpLocks/>
            <a:stCxn id="165" idx="1"/>
            <a:endCxn id="222" idx="2"/>
          </p:cNvCxnSpPr>
          <p:nvPr/>
        </p:nvCxnSpPr>
        <p:spPr>
          <a:xfrm flipV="1">
            <a:off x="6527039" y="2565021"/>
            <a:ext cx="464357" cy="15626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06607" y="843558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403128" y="3909365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403128" y="3380482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14989" y="3680280"/>
            <a:ext cx="1823957" cy="288033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14989" y="3380481"/>
            <a:ext cx="1823957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0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1"/>
            <a:ext cx="1793650" cy="809946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</a:t>
            </a:r>
            <a:r>
              <a:rPr lang="en-US" altLang="ko-KR" sz="1200"/>
              <a:t> /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 flipV="1">
            <a:off x="1687412" y="4155926"/>
            <a:ext cx="660598" cy="2465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088242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8514"/>
            <a:ext cx="369194" cy="662306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52FED31-4DC3-4483-8F13-313A24827DD2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685925" y="3530785"/>
            <a:ext cx="529064" cy="48112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539552" y="2455892"/>
            <a:ext cx="0" cy="14578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453692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2658544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2868680" y="2453486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H="1" flipV="1">
            <a:off x="3489339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CEA6C1E2-9FC2-4FD6-941A-5A2398D63C31}"/>
              </a:ext>
            </a:extLst>
          </p:cNvPr>
          <p:cNvCxnSpPr>
            <a:cxnSpLocks/>
          </p:cNvCxnSpPr>
          <p:nvPr/>
        </p:nvCxnSpPr>
        <p:spPr>
          <a:xfrm flipV="1">
            <a:off x="683568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CFDE1B7-715B-41D1-9FF2-10F38BBB27C9}"/>
              </a:ext>
            </a:extLst>
          </p:cNvPr>
          <p:cNvCxnSpPr>
            <a:cxnSpLocks/>
          </p:cNvCxnSpPr>
          <p:nvPr/>
        </p:nvCxnSpPr>
        <p:spPr>
          <a:xfrm flipH="1" flipV="1">
            <a:off x="1690099" y="4001784"/>
            <a:ext cx="657911" cy="26958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50D0B4AF-E712-440C-BC6A-6B274AD65E86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8BB7FF-7625-42CA-9BEB-5AE18EFEF7E2}"/>
              </a:ext>
            </a:extLst>
          </p:cNvPr>
          <p:cNvSpPr/>
          <p:nvPr/>
        </p:nvSpPr>
        <p:spPr>
          <a:xfrm>
            <a:off x="423603" y="234886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C1245D8-5C6E-439C-A19B-D7406C19D661}"/>
              </a:ext>
            </a:extLst>
          </p:cNvPr>
          <p:cNvSpPr/>
          <p:nvPr/>
        </p:nvSpPr>
        <p:spPr>
          <a:xfrm>
            <a:off x="1808298" y="4227934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33F63AC-6817-41D7-B9BD-5183B72E78A1}"/>
              </a:ext>
            </a:extLst>
          </p:cNvPr>
          <p:cNvSpPr/>
          <p:nvPr/>
        </p:nvSpPr>
        <p:spPr>
          <a:xfrm>
            <a:off x="2010624" y="423072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2D5A77D-8C67-42F9-9B75-0EFF75678535}"/>
              </a:ext>
            </a:extLst>
          </p:cNvPr>
          <p:cNvSpPr/>
          <p:nvPr/>
        </p:nvSpPr>
        <p:spPr>
          <a:xfrm>
            <a:off x="570980" y="3273450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2345496-97F9-493A-BE2F-0ED821348C48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EE2A1C0-7B33-4F9A-A3CB-3491553C4C23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ECCB088-402F-460C-A716-B6D3546176FF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AEF6243-97AC-46E4-8798-1E01E48037D8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A6C654A-CA61-402F-83CD-3D9D08189788}"/>
              </a:ext>
            </a:extLst>
          </p:cNvPr>
          <p:cNvSpPr/>
          <p:nvPr/>
        </p:nvSpPr>
        <p:spPr>
          <a:xfrm>
            <a:off x="2339752" y="300106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99D2D71-6B0E-4782-9B2C-4B6AF59D3ABE}"/>
              </a:ext>
            </a:extLst>
          </p:cNvPr>
          <p:cNvSpPr/>
          <p:nvPr/>
        </p:nvSpPr>
        <p:spPr>
          <a:xfrm>
            <a:off x="2555776" y="327664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64781F6-0711-4FEA-ACE4-9E383D951D36}"/>
              </a:ext>
            </a:extLst>
          </p:cNvPr>
          <p:cNvSpPr/>
          <p:nvPr/>
        </p:nvSpPr>
        <p:spPr>
          <a:xfrm>
            <a:off x="2756763" y="2348324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927372-B6FA-4831-8986-3999BA59F609}"/>
              </a:ext>
            </a:extLst>
          </p:cNvPr>
          <p:cNvCxnSpPr>
            <a:cxnSpLocks/>
          </p:cNvCxnSpPr>
          <p:nvPr/>
        </p:nvCxnSpPr>
        <p:spPr>
          <a:xfrm flipV="1">
            <a:off x="2868680" y="3114405"/>
            <a:ext cx="1" cy="268367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FCB4D6AE-879A-4437-9EFC-B6C78A89BAD9}"/>
              </a:ext>
            </a:extLst>
          </p:cNvPr>
          <p:cNvSpPr/>
          <p:nvPr/>
        </p:nvSpPr>
        <p:spPr>
          <a:xfrm>
            <a:off x="2756763" y="3004106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107DCF4-E793-4EF7-9DDF-C85B896C19AB}"/>
              </a:ext>
            </a:extLst>
          </p:cNvPr>
          <p:cNvCxnSpPr>
            <a:cxnSpLocks/>
            <a:stCxn id="66" idx="1"/>
            <a:endCxn id="52" idx="3"/>
          </p:cNvCxnSpPr>
          <p:nvPr/>
        </p:nvCxnSpPr>
        <p:spPr>
          <a:xfrm flipH="1">
            <a:off x="4038946" y="3824297"/>
            <a:ext cx="199978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6FA56DD-E1C7-41FB-A959-AA3EB8959838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34677C7C-F56E-4D9E-B287-E5E7735F19F0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05FD36B4-46AD-4E4D-8E0D-1CDD75DA98C8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D6F5ED5A-8D93-44CB-824A-304C34C7AA16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80A883C-136D-4AFF-A894-A7DA3B9CCCC8}"/>
              </a:ext>
            </a:extLst>
          </p:cNvPr>
          <p:cNvSpPr/>
          <p:nvPr/>
        </p:nvSpPr>
        <p:spPr>
          <a:xfrm>
            <a:off x="3382822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133103B-2BD8-4753-B9AD-944B6E19B870}"/>
              </a:ext>
            </a:extLst>
          </p:cNvPr>
          <p:cNvSpPr/>
          <p:nvPr/>
        </p:nvSpPr>
        <p:spPr>
          <a:xfrm>
            <a:off x="2101678" y="3421377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923C730B-C0BA-426D-9050-3D25D200F5BD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F25404CB-9C0B-4866-BBED-C1442755B5D3}"/>
              </a:ext>
            </a:extLst>
          </p:cNvPr>
          <p:cNvSpPr/>
          <p:nvPr/>
        </p:nvSpPr>
        <p:spPr>
          <a:xfrm>
            <a:off x="1792887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D78F478-1CDB-4087-9045-5F70E5713893}"/>
              </a:ext>
            </a:extLst>
          </p:cNvPr>
          <p:cNvSpPr/>
          <p:nvPr/>
        </p:nvSpPr>
        <p:spPr>
          <a:xfrm>
            <a:off x="2008911" y="399649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CB75A97-48A3-447A-BBB1-B4391D0A1F54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6A868ABF-2056-46F6-BEDB-37CB00BBD451}"/>
              </a:ext>
            </a:extLst>
          </p:cNvPr>
          <p:cNvCxnSpPr>
            <a:cxnSpLocks/>
          </p:cNvCxnSpPr>
          <p:nvPr/>
        </p:nvCxnSpPr>
        <p:spPr>
          <a:xfrm>
            <a:off x="1511660" y="3125553"/>
            <a:ext cx="0" cy="7810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타원 97">
            <a:extLst>
              <a:ext uri="{FF2B5EF4-FFF2-40B4-BE49-F238E27FC236}">
                <a16:creationId xmlns:a16="http://schemas.microsoft.com/office/drawing/2014/main" id="{5FCCA973-B59C-4C3C-9A2E-EA7DBADED2BA}"/>
              </a:ext>
            </a:extLst>
          </p:cNvPr>
          <p:cNvSpPr/>
          <p:nvPr/>
        </p:nvSpPr>
        <p:spPr>
          <a:xfrm>
            <a:off x="1403648" y="380223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8</a:t>
            </a:r>
            <a:endParaRPr lang="ko-KR" altLang="en-US" sz="120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AFE671FF-4C1B-4B0F-9287-9ECBC6767149}"/>
              </a:ext>
            </a:extLst>
          </p:cNvPr>
          <p:cNvCxnSpPr>
            <a:cxnSpLocks/>
          </p:cNvCxnSpPr>
          <p:nvPr/>
        </p:nvCxnSpPr>
        <p:spPr>
          <a:xfrm flipH="1" flipV="1">
            <a:off x="3755898" y="3125553"/>
            <a:ext cx="2541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DCB62F2E-4B97-40C2-8660-A9C0C666B42B}"/>
              </a:ext>
            </a:extLst>
          </p:cNvPr>
          <p:cNvSpPr/>
          <p:nvPr/>
        </p:nvSpPr>
        <p:spPr>
          <a:xfrm>
            <a:off x="3649381" y="3009291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9</a:t>
            </a:r>
            <a:endParaRPr lang="ko-KR" altLang="en-US" sz="12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93A32F0-25E8-4FFF-9D77-C8EF02140491}"/>
              </a:ext>
            </a:extLst>
          </p:cNvPr>
          <p:cNvSpPr/>
          <p:nvPr/>
        </p:nvSpPr>
        <p:spPr>
          <a:xfrm>
            <a:off x="5579878" y="3321209"/>
            <a:ext cx="375689" cy="216024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10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16198" y="850444"/>
            <a:ext cx="5905554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209909" y="4155925"/>
            <a:ext cx="1698952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397198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1045270" y="1491629"/>
            <a:ext cx="3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397198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1240409" y="3680280"/>
            <a:ext cx="2811497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/>
              <a:t>cilium_host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1240409" y="3380481"/>
            <a:ext cx="2811499" cy="300607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SCHED_CLS Egress</a:t>
            </a:r>
            <a:r>
              <a:rPr lang="ko-KR" altLang="en-US" sz="1000"/>
              <a:t> </a:t>
            </a:r>
            <a:r>
              <a:rPr lang="en-US" altLang="ko-KR" sz="1200" b="1">
                <a:solidFill>
                  <a:schemeClr val="tx2"/>
                </a:solidFill>
              </a:rPr>
              <a:t>SNAT</a:t>
            </a:r>
            <a:r>
              <a:rPr lang="en-US" altLang="ko-KR" sz="1200" b="1">
                <a:solidFill>
                  <a:schemeClr val="tx1"/>
                </a:solidFill>
              </a:rPr>
              <a:t> /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  <a:endParaRPr lang="ko-KR" altLang="en-US" sz="140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638976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3059386" y="1491629"/>
            <a:ext cx="2540" cy="147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53411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SCHED_CLS Ingress</a:t>
            </a:r>
            <a:endParaRPr lang="ko-KR" altLang="en-US" sz="900"/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  <a:r>
              <a:rPr lang="en-US" altLang="ko-KR" sz="1200" b="1">
                <a:solidFill>
                  <a:srgbClr val="C00000"/>
                </a:solidFill>
              </a:rPr>
              <a:t>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11960" y="922747"/>
            <a:ext cx="165362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Pod C </a:t>
            </a:r>
          </a:p>
          <a:p>
            <a:pPr algn="ctr"/>
            <a:r>
              <a:rPr lang="en-US" altLang="ko-KR" sz="1200"/>
              <a:t>(Host Net NS)</a:t>
            </a:r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139953" y="1643540"/>
            <a:ext cx="1793650" cy="812351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</a:p>
          <a:p>
            <a:pPr algn="ctr"/>
            <a:r>
              <a:rPr lang="en-US" altLang="ko-KR" sz="1200"/>
              <a:t>IPTables / IPVS / /___________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693342" y="1798232"/>
            <a:ext cx="717972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240409" y="2710819"/>
            <a:ext cx="3637950" cy="41473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156176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156177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A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6040180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B </a:t>
            </a:r>
            <a:r>
              <a:rPr lang="en-US" altLang="ko-KR" sz="1200">
                <a:sym typeface="Wingdings" panose="05000000000000000000" pitchFamily="2" charset="2"/>
              </a:rPr>
              <a:t> Pod B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/>
              <a:t>Service D </a:t>
            </a:r>
            <a:r>
              <a:rPr lang="en-US" altLang="ko-KR" sz="1200">
                <a:sym typeface="Wingdings" panose="05000000000000000000" pitchFamily="2" charset="2"/>
              </a:rPr>
              <a:t> Pod D</a:t>
            </a:r>
            <a:endParaRPr lang="ko-KR" altLang="en-US" sz="12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D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156177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B</a:t>
              </a:r>
              <a:endParaRPr lang="ko-KR" altLang="en-US" sz="12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156177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/>
                <a:t>Pod C </a:t>
              </a:r>
              <a:r>
                <a:rPr lang="en-US" altLang="ko-KR" sz="1200">
                  <a:sym typeface="Wingdings" panose="05000000000000000000" pitchFamily="2" charset="2"/>
                </a:rPr>
                <a:t> Service D</a:t>
              </a:r>
              <a:endParaRPr lang="ko-KR" altLang="en-US" sz="12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248816" y="2086746"/>
            <a:ext cx="1575922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0" i="0">
                <a:solidFill>
                  <a:srgbClr val="222222"/>
                </a:solidFill>
                <a:effectLst/>
                <a:latin typeface="Open Sans"/>
              </a:rPr>
              <a:t>CGROUP_SOCK_ADDR 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A3AB932A-7610-4232-98F1-4DC55BD01E2B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3770759" y="2049716"/>
            <a:ext cx="369194" cy="66110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ECD63D6-4A91-4E96-8D1F-DEBB15F0B848}"/>
              </a:ext>
            </a:extLst>
          </p:cNvPr>
          <p:cNvCxnSpPr>
            <a:cxnSpLocks/>
          </p:cNvCxnSpPr>
          <p:nvPr/>
        </p:nvCxnSpPr>
        <p:spPr>
          <a:xfrm flipV="1">
            <a:off x="1342004" y="2467729"/>
            <a:ext cx="0" cy="254923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651E5BB-2B6B-4DD6-99E1-2A3FA9DAA186}"/>
              </a:ext>
            </a:extLst>
          </p:cNvPr>
          <p:cNvCxnSpPr>
            <a:cxnSpLocks/>
          </p:cNvCxnSpPr>
          <p:nvPr/>
        </p:nvCxnSpPr>
        <p:spPr>
          <a:xfrm flipH="1" flipV="1">
            <a:off x="2989643" y="3125553"/>
            <a:ext cx="2541" cy="254928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07F8E944-62BB-416C-AF5D-E7619042D60A}"/>
              </a:ext>
            </a:extLst>
          </p:cNvPr>
          <p:cNvCxnSpPr>
            <a:cxnSpLocks/>
          </p:cNvCxnSpPr>
          <p:nvPr/>
        </p:nvCxnSpPr>
        <p:spPr>
          <a:xfrm>
            <a:off x="3143142" y="1942326"/>
            <a:ext cx="8469" cy="1438155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6213246E-00C4-461E-9376-B2BF474A3899}"/>
              </a:ext>
            </a:extLst>
          </p:cNvPr>
          <p:cNvCxnSpPr>
            <a:cxnSpLocks/>
          </p:cNvCxnSpPr>
          <p:nvPr/>
        </p:nvCxnSpPr>
        <p:spPr>
          <a:xfrm flipV="1">
            <a:off x="3327026" y="2455893"/>
            <a:ext cx="0" cy="26675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1E001068-AED3-43DA-9E83-59F9E020BBA7}"/>
              </a:ext>
            </a:extLst>
          </p:cNvPr>
          <p:cNvCxnSpPr>
            <a:cxnSpLocks/>
          </p:cNvCxnSpPr>
          <p:nvPr/>
        </p:nvCxnSpPr>
        <p:spPr>
          <a:xfrm flipV="1">
            <a:off x="3942868" y="2381690"/>
            <a:ext cx="197085" cy="34096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73CBB3-4A92-4014-80E8-F79FE8F3F3D9}"/>
              </a:ext>
            </a:extLst>
          </p:cNvPr>
          <p:cNvCxnSpPr>
            <a:cxnSpLocks/>
          </p:cNvCxnSpPr>
          <p:nvPr/>
        </p:nvCxnSpPr>
        <p:spPr>
          <a:xfrm flipV="1">
            <a:off x="3602880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6D05AF26-5B31-4FE9-8A34-EC4E3B097B30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908861" y="2455891"/>
            <a:ext cx="1127917" cy="18800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E6E1939-8A85-492A-B8CF-D0D501B95493}"/>
              </a:ext>
            </a:extLst>
          </p:cNvPr>
          <p:cNvCxnSpPr>
            <a:cxnSpLocks/>
          </p:cNvCxnSpPr>
          <p:nvPr/>
        </p:nvCxnSpPr>
        <p:spPr>
          <a:xfrm flipV="1">
            <a:off x="2411760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21F04D1-456E-43B8-ABDB-D487E47D0E98}"/>
              </a:ext>
            </a:extLst>
          </p:cNvPr>
          <p:cNvCxnSpPr>
            <a:cxnSpLocks/>
          </p:cNvCxnSpPr>
          <p:nvPr/>
        </p:nvCxnSpPr>
        <p:spPr>
          <a:xfrm flipV="1">
            <a:off x="2555776" y="3125553"/>
            <a:ext cx="0" cy="1030372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0834C3A-1944-49DC-B978-164F45834657}"/>
              </a:ext>
            </a:extLst>
          </p:cNvPr>
          <p:cNvCxnSpPr>
            <a:cxnSpLocks/>
          </p:cNvCxnSpPr>
          <p:nvPr/>
        </p:nvCxnSpPr>
        <p:spPr>
          <a:xfrm flipV="1">
            <a:off x="2715203" y="3125553"/>
            <a:ext cx="0" cy="2549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2A06D1A-4F2A-4913-AF09-DE0FB4CBC22C}"/>
              </a:ext>
            </a:extLst>
          </p:cNvPr>
          <p:cNvCxnSpPr>
            <a:cxnSpLocks/>
          </p:cNvCxnSpPr>
          <p:nvPr/>
        </p:nvCxnSpPr>
        <p:spPr>
          <a:xfrm>
            <a:off x="1475656" y="1953411"/>
            <a:ext cx="0" cy="142707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3A149F0E-BBF5-4E7A-AB54-308411B8A842}"/>
              </a:ext>
            </a:extLst>
          </p:cNvPr>
          <p:cNvSpPr/>
          <p:nvPr/>
        </p:nvSpPr>
        <p:spPr>
          <a:xfrm>
            <a:off x="4238924" y="3680280"/>
            <a:ext cx="1693870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cilium_net</a:t>
            </a:r>
            <a:endParaRPr lang="ko-KR" altLang="en-US" sz="1400" dirty="0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9C1394E-7699-4B22-BB4A-358F13EBF6E7}"/>
              </a:ext>
            </a:extLst>
          </p:cNvPr>
          <p:cNvCxnSpPr>
            <a:cxnSpLocks/>
            <a:stCxn id="68" idx="1"/>
            <a:endCxn id="52" idx="3"/>
          </p:cNvCxnSpPr>
          <p:nvPr/>
        </p:nvCxnSpPr>
        <p:spPr>
          <a:xfrm flipH="1">
            <a:off x="4051906" y="3824297"/>
            <a:ext cx="1870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E65D8F1-4E94-4A02-832E-5B31B4B7391B}"/>
              </a:ext>
            </a:extLst>
          </p:cNvPr>
          <p:cNvSpPr/>
          <p:nvPr/>
        </p:nvSpPr>
        <p:spPr>
          <a:xfrm>
            <a:off x="1577913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EC08CD7-54AC-42C8-8B51-98682AA4838A}"/>
              </a:ext>
            </a:extLst>
          </p:cNvPr>
          <p:cNvSpPr/>
          <p:nvPr/>
        </p:nvSpPr>
        <p:spPr>
          <a:xfrm>
            <a:off x="2303525" y="2102493"/>
            <a:ext cx="216024" cy="216024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FAAA77E-B18D-405D-8AA8-370713DDBC9F}"/>
              </a:ext>
            </a:extLst>
          </p:cNvPr>
          <p:cNvSpPr/>
          <p:nvPr/>
        </p:nvSpPr>
        <p:spPr>
          <a:xfrm>
            <a:off x="1228855" y="2349708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6E11495-768B-4C91-890C-9788691ECB5E}"/>
              </a:ext>
            </a:extLst>
          </p:cNvPr>
          <p:cNvSpPr/>
          <p:nvPr/>
        </p:nvSpPr>
        <p:spPr>
          <a:xfrm>
            <a:off x="2298388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DF4DFD9-7722-4569-AA93-2CC3608C993B}"/>
              </a:ext>
            </a:extLst>
          </p:cNvPr>
          <p:cNvCxnSpPr>
            <a:cxnSpLocks/>
          </p:cNvCxnSpPr>
          <p:nvPr/>
        </p:nvCxnSpPr>
        <p:spPr>
          <a:xfrm flipV="1">
            <a:off x="2699792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BF3503-B269-41EA-9CBE-1248688CB2B8}"/>
              </a:ext>
            </a:extLst>
          </p:cNvPr>
          <p:cNvSpPr/>
          <p:nvPr/>
        </p:nvSpPr>
        <p:spPr>
          <a:xfrm>
            <a:off x="2411760" y="4514996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BC367E5-35B5-4ED7-9506-9DE2D83DD255}"/>
              </a:ext>
            </a:extLst>
          </p:cNvPr>
          <p:cNvSpPr/>
          <p:nvPr/>
        </p:nvSpPr>
        <p:spPr>
          <a:xfrm>
            <a:off x="2447764" y="4054799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68E2C9E-3582-4869-82F2-E1C0454B051E}"/>
              </a:ext>
            </a:extLst>
          </p:cNvPr>
          <p:cNvSpPr/>
          <p:nvPr/>
        </p:nvSpPr>
        <p:spPr>
          <a:xfrm>
            <a:off x="2607191" y="30161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60B397A-29AA-4B55-ADBE-DF7A6E34BEE3}"/>
              </a:ext>
            </a:extLst>
          </p:cNvPr>
          <p:cNvSpPr/>
          <p:nvPr/>
        </p:nvSpPr>
        <p:spPr>
          <a:xfrm>
            <a:off x="1361889" y="3279355"/>
            <a:ext cx="216024" cy="216024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F66AE3A-02D5-4048-ACC1-C3D945068356}"/>
              </a:ext>
            </a:extLst>
          </p:cNvPr>
          <p:cNvSpPr/>
          <p:nvPr/>
        </p:nvSpPr>
        <p:spPr>
          <a:xfrm>
            <a:off x="4497435" y="1362918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AF61260-FB74-4277-A0D1-FFC8D1E9D82C}"/>
              </a:ext>
            </a:extLst>
          </p:cNvPr>
          <p:cNvSpPr/>
          <p:nvPr/>
        </p:nvSpPr>
        <p:spPr>
          <a:xfrm>
            <a:off x="4076906" y="194395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D6C35814-2B03-45C9-B942-46D8F6C9ED20}"/>
              </a:ext>
            </a:extLst>
          </p:cNvPr>
          <p:cNvSpPr/>
          <p:nvPr/>
        </p:nvSpPr>
        <p:spPr>
          <a:xfrm>
            <a:off x="2879376" y="302442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BAB9FD2-2C7A-4833-8A90-FD2F1C193E9E}"/>
              </a:ext>
            </a:extLst>
          </p:cNvPr>
          <p:cNvSpPr/>
          <p:nvPr/>
        </p:nvSpPr>
        <p:spPr>
          <a:xfrm>
            <a:off x="3045635" y="3219822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A3A0FEB-43DC-4300-A51D-3591F70BBA56}"/>
              </a:ext>
            </a:extLst>
          </p:cNvPr>
          <p:cNvSpPr/>
          <p:nvPr/>
        </p:nvSpPr>
        <p:spPr>
          <a:xfrm>
            <a:off x="3214122" y="2345217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08C7D6B-BA99-433F-8FFE-23D033698FC3}"/>
              </a:ext>
            </a:extLst>
          </p:cNvPr>
          <p:cNvCxnSpPr>
            <a:cxnSpLocks/>
          </p:cNvCxnSpPr>
          <p:nvPr/>
        </p:nvCxnSpPr>
        <p:spPr>
          <a:xfrm flipV="1">
            <a:off x="3327026" y="3130802"/>
            <a:ext cx="0" cy="24967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4FC617F4-6DA2-4287-8BC5-843B942619A3}"/>
              </a:ext>
            </a:extLst>
          </p:cNvPr>
          <p:cNvSpPr/>
          <p:nvPr/>
        </p:nvSpPr>
        <p:spPr>
          <a:xfrm>
            <a:off x="3214122" y="3020125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6DB1535-C6F8-400F-BF66-E40D50946DBB}"/>
              </a:ext>
            </a:extLst>
          </p:cNvPr>
          <p:cNvCxnSpPr>
            <a:cxnSpLocks/>
          </p:cNvCxnSpPr>
          <p:nvPr/>
        </p:nvCxnSpPr>
        <p:spPr>
          <a:xfrm>
            <a:off x="5515551" y="1491629"/>
            <a:ext cx="0" cy="2188651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8BBAEEEE-02B0-4F77-9D98-C2713033169F}"/>
              </a:ext>
            </a:extLst>
          </p:cNvPr>
          <p:cNvSpPr/>
          <p:nvPr/>
        </p:nvSpPr>
        <p:spPr>
          <a:xfrm>
            <a:off x="5400137" y="3567131"/>
            <a:ext cx="216024" cy="216024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9A4827D-04B6-4F29-822E-D0C63963FD56}"/>
              </a:ext>
            </a:extLst>
          </p:cNvPr>
          <p:cNvCxnSpPr>
            <a:cxnSpLocks/>
          </p:cNvCxnSpPr>
          <p:nvPr/>
        </p:nvCxnSpPr>
        <p:spPr>
          <a:xfrm flipV="1">
            <a:off x="5770360" y="1491630"/>
            <a:ext cx="0" cy="21886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CB9ABA33-CE3C-4B32-928E-1487EBD68CA9}"/>
              </a:ext>
            </a:extLst>
          </p:cNvPr>
          <p:cNvSpPr/>
          <p:nvPr/>
        </p:nvSpPr>
        <p:spPr>
          <a:xfrm>
            <a:off x="5652120" y="35636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7</a:t>
            </a:r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0E613DE-1172-41CB-919F-5BE409DC5850}"/>
              </a:ext>
            </a:extLst>
          </p:cNvPr>
          <p:cNvSpPr/>
          <p:nvPr/>
        </p:nvSpPr>
        <p:spPr>
          <a:xfrm>
            <a:off x="5010768" y="1362918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1</a:t>
            </a:r>
            <a:endParaRPr lang="ko-KR" altLang="en-US" sz="12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34B50F0-7906-4FB8-81D4-0482794551C0}"/>
              </a:ext>
            </a:extLst>
          </p:cNvPr>
          <p:cNvSpPr/>
          <p:nvPr/>
        </p:nvSpPr>
        <p:spPr>
          <a:xfrm>
            <a:off x="4076165" y="2268789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2</a:t>
            </a:r>
            <a:endParaRPr lang="ko-KR" altLang="en-US" sz="12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14E113C-4B03-4850-AE33-535A2BCC79E4}"/>
              </a:ext>
            </a:extLst>
          </p:cNvPr>
          <p:cNvSpPr/>
          <p:nvPr/>
        </p:nvSpPr>
        <p:spPr>
          <a:xfrm>
            <a:off x="3491880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3</a:t>
            </a:r>
            <a:endParaRPr lang="ko-KR" altLang="en-US" sz="120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5F227D3-E9F9-47E8-B4C0-F4E8829B876B}"/>
              </a:ext>
            </a:extLst>
          </p:cNvPr>
          <p:cNvCxnSpPr>
            <a:cxnSpLocks/>
          </p:cNvCxnSpPr>
          <p:nvPr/>
        </p:nvCxnSpPr>
        <p:spPr>
          <a:xfrm flipV="1">
            <a:off x="3419872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0D8EA555-CCB9-42D7-9561-F9944DFEA9AE}"/>
              </a:ext>
            </a:extLst>
          </p:cNvPr>
          <p:cNvSpPr/>
          <p:nvPr/>
        </p:nvSpPr>
        <p:spPr>
          <a:xfrm>
            <a:off x="3491880" y="451499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4</a:t>
            </a:r>
            <a:endParaRPr lang="ko-KR" altLang="en-US" sz="120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750E301-9585-44AE-8548-5C1A7FEE43EB}"/>
              </a:ext>
            </a:extLst>
          </p:cNvPr>
          <p:cNvCxnSpPr>
            <a:cxnSpLocks/>
          </p:cNvCxnSpPr>
          <p:nvPr/>
        </p:nvCxnSpPr>
        <p:spPr>
          <a:xfrm>
            <a:off x="3779912" y="3125553"/>
            <a:ext cx="0" cy="102523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E6AF4181-B25C-49F4-880A-691E1F6CF8E7}"/>
              </a:ext>
            </a:extLst>
          </p:cNvPr>
          <p:cNvCxnSpPr>
            <a:cxnSpLocks/>
          </p:cNvCxnSpPr>
          <p:nvPr/>
        </p:nvCxnSpPr>
        <p:spPr>
          <a:xfrm flipV="1">
            <a:off x="3946889" y="3125553"/>
            <a:ext cx="0" cy="25492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D17827CA-70F7-4DA1-863F-671096050C1E}"/>
              </a:ext>
            </a:extLst>
          </p:cNvPr>
          <p:cNvSpPr/>
          <p:nvPr/>
        </p:nvSpPr>
        <p:spPr>
          <a:xfrm>
            <a:off x="3835889" y="3024885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6</a:t>
            </a:r>
            <a:endParaRPr lang="ko-KR" altLang="en-US" sz="12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C92F029-34B4-44D0-B738-BD8EDE25A580}"/>
              </a:ext>
            </a:extLst>
          </p:cNvPr>
          <p:cNvSpPr/>
          <p:nvPr/>
        </p:nvSpPr>
        <p:spPr>
          <a:xfrm>
            <a:off x="3662747" y="4059816"/>
            <a:ext cx="216024" cy="216024"/>
          </a:xfrm>
          <a:prstGeom prst="ellips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5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701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065132"/>
            <a:ext cx="1428300" cy="484176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SCHED_CLS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/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5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48983</TotalTime>
  <Words>1137</Words>
  <Application>Microsoft Office PowerPoint</Application>
  <PresentationFormat>화면 슬라이드 쇼(16:9)</PresentationFormat>
  <Paragraphs>546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Open Sans</vt:lpstr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Network with VXLAN</vt:lpstr>
      <vt:lpstr>Cilium Network with Host L3</vt:lpstr>
      <vt:lpstr>Cilium Load Balacner</vt:lpstr>
      <vt:lpstr>PowerPoint 프레젠테이션</vt:lpstr>
      <vt:lpstr>Cilium Network with VXLAN</vt:lpstr>
      <vt:lpstr>Cilium Network with Host L3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6672</cp:revision>
  <dcterms:created xsi:type="dcterms:W3CDTF">2006-10-05T04:04:58Z</dcterms:created>
  <dcterms:modified xsi:type="dcterms:W3CDTF">2021-02-03T16:24:02Z</dcterms:modified>
</cp:coreProperties>
</file>