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4" r:id="rId2"/>
    <p:sldId id="426" r:id="rId3"/>
    <p:sldId id="427" r:id="rId4"/>
    <p:sldId id="42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876" autoAdjust="0"/>
  </p:normalViewPr>
  <p:slideViewPr>
    <p:cSldViewPr>
      <p:cViewPr varScale="1">
        <p:scale>
          <a:sx n="134" d="100"/>
          <a:sy n="134" d="100"/>
        </p:scale>
        <p:origin x="292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9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58FC18-5549-4D54-B370-7D2916106817}"/>
              </a:ext>
            </a:extLst>
          </p:cNvPr>
          <p:cNvSpPr/>
          <p:nvPr/>
        </p:nvSpPr>
        <p:spPr>
          <a:xfrm>
            <a:off x="1115616" y="1203598"/>
            <a:ext cx="2910924" cy="302433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 A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C94B75-477F-409D-B1DC-03228E47C7A7}"/>
              </a:ext>
            </a:extLst>
          </p:cNvPr>
          <p:cNvSpPr/>
          <p:nvPr/>
        </p:nvSpPr>
        <p:spPr>
          <a:xfrm>
            <a:off x="1259632" y="19818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FF84CB-F19D-468E-82FF-663CC824E633}"/>
              </a:ext>
            </a:extLst>
          </p:cNvPr>
          <p:cNvSpPr/>
          <p:nvPr/>
        </p:nvSpPr>
        <p:spPr>
          <a:xfrm>
            <a:off x="1259632" y="13614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A2FD42-5C23-4E0B-88C4-A46483448BF3}"/>
              </a:ext>
            </a:extLst>
          </p:cNvPr>
          <p:cNvSpPr/>
          <p:nvPr/>
        </p:nvSpPr>
        <p:spPr>
          <a:xfrm>
            <a:off x="1259632" y="26022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DDEA8-FAE0-4E79-855B-A77871AF2817}"/>
              </a:ext>
            </a:extLst>
          </p:cNvPr>
          <p:cNvSpPr/>
          <p:nvPr/>
        </p:nvSpPr>
        <p:spPr>
          <a:xfrm>
            <a:off x="3121924" y="2415312"/>
            <a:ext cx="7560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8C15EF-6BEB-480F-B934-ECA53C995022}"/>
              </a:ext>
            </a:extLst>
          </p:cNvPr>
          <p:cNvSpPr/>
          <p:nvPr/>
        </p:nvSpPr>
        <p:spPr>
          <a:xfrm>
            <a:off x="1259632" y="3222650"/>
            <a:ext cx="1718276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7EB62D-7544-4573-8EBC-CEC89A38A9B6}"/>
              </a:ext>
            </a:extLst>
          </p:cNvPr>
          <p:cNvSpPr/>
          <p:nvPr/>
        </p:nvSpPr>
        <p:spPr>
          <a:xfrm flipH="1">
            <a:off x="4577386" y="1203598"/>
            <a:ext cx="2910924" cy="302433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 B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086A7B4-C0C7-48F6-927C-7803AB8E360A}"/>
              </a:ext>
            </a:extLst>
          </p:cNvPr>
          <p:cNvSpPr/>
          <p:nvPr/>
        </p:nvSpPr>
        <p:spPr>
          <a:xfrm flipH="1">
            <a:off x="5626018" y="19818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EB62875-D32B-411F-B389-5CD13D66F457}"/>
              </a:ext>
            </a:extLst>
          </p:cNvPr>
          <p:cNvSpPr/>
          <p:nvPr/>
        </p:nvSpPr>
        <p:spPr>
          <a:xfrm flipH="1">
            <a:off x="5626018" y="13614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A12E3F-86F0-494E-9F71-E25E5BAEBE89}"/>
              </a:ext>
            </a:extLst>
          </p:cNvPr>
          <p:cNvSpPr/>
          <p:nvPr/>
        </p:nvSpPr>
        <p:spPr>
          <a:xfrm flipH="1">
            <a:off x="5626018" y="26022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069DE20-77F9-4287-9623-9E4F0FB2DFFE}"/>
              </a:ext>
            </a:extLst>
          </p:cNvPr>
          <p:cNvSpPr/>
          <p:nvPr/>
        </p:nvSpPr>
        <p:spPr>
          <a:xfrm flipH="1">
            <a:off x="4725916" y="2415312"/>
            <a:ext cx="7560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4054ABF-04BF-4DAF-BD7B-2FA833B73EED}"/>
              </a:ext>
            </a:extLst>
          </p:cNvPr>
          <p:cNvSpPr/>
          <p:nvPr/>
        </p:nvSpPr>
        <p:spPr>
          <a:xfrm flipH="1">
            <a:off x="5626018" y="3222650"/>
            <a:ext cx="1718276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FF1EDC-CC43-43C9-A900-B93AA63F8F4E}"/>
              </a:ext>
            </a:extLst>
          </p:cNvPr>
          <p:cNvCxnSpPr>
            <a:stCxn id="24" idx="3"/>
            <a:endCxn id="18" idx="3"/>
          </p:cNvCxnSpPr>
          <p:nvPr/>
        </p:nvCxnSpPr>
        <p:spPr>
          <a:xfrm flipH="1">
            <a:off x="3878010" y="2602250"/>
            <a:ext cx="8479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/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/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7457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592014" y="326304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8093F5B-3B97-4E64-AEEA-433745C7E569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2270659" cy="19390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04304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44710</TotalTime>
  <Words>222</Words>
  <Application>Microsoft Office PowerPoint</Application>
  <PresentationFormat>화면 슬라이드 쇼(16:9)</PresentationFormat>
  <Paragraphs>65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Network Namespace</vt:lpstr>
      <vt:lpstr>PowerPoint 프레젠테이션</vt:lpstr>
      <vt:lpstr>Network Namespace</vt:lpstr>
      <vt:lpstr>Orphan, Zombie Process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5825</cp:revision>
  <dcterms:created xsi:type="dcterms:W3CDTF">2006-10-05T04:04:58Z</dcterms:created>
  <dcterms:modified xsi:type="dcterms:W3CDTF">2020-05-02T13:20:06Z</dcterms:modified>
</cp:coreProperties>
</file>