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449" autoAdjust="0"/>
  </p:normalViewPr>
  <p:slideViewPr>
    <p:cSldViewPr>
      <p:cViewPr varScale="1">
        <p:scale>
          <a:sx n="136" d="100"/>
          <a:sy n="136" d="100"/>
        </p:scale>
        <p:origin x="954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98757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Master Node 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/>
              <a:t>, 8096M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13970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  <a:endParaRPr lang="en-US" altLang="ko-KR" sz="1200" dirty="0"/>
          </a:p>
          <a:p>
            <a:pPr algn="ctr"/>
            <a:r>
              <a:rPr lang="en-US" altLang="ko-KR" sz="1200"/>
              <a:t>192.168.0.61</a:t>
            </a:r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68095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err="1"/>
              <a:t>sda</a:t>
            </a:r>
            <a:r>
              <a:rPr lang="en-US" altLang="ko-KR" sz="1200"/>
              <a:t> 128G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98757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01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/>
              <a:t>, 8096M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213970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192.168.0.62</a:t>
            </a:r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68095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err="1"/>
              <a:t>sda</a:t>
            </a:r>
            <a:r>
              <a:rPr lang="en-US" altLang="ko-KR" sz="1200"/>
              <a:t> 128G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291830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cxnSp>
        <p:nvCxnSpPr>
          <p:cNvPr id="3" name="직선 연결선 2"/>
          <p:cNvCxnSpPr>
            <a:cxnSpLocks/>
            <a:stCxn id="19" idx="2"/>
            <a:endCxn id="48" idx="0"/>
          </p:cNvCxnSpPr>
          <p:nvPr/>
        </p:nvCxnSpPr>
        <p:spPr>
          <a:xfrm>
            <a:off x="843969" y="2643758"/>
            <a:ext cx="372803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  <a:stCxn id="38" idx="2"/>
            <a:endCxn id="48" idx="0"/>
          </p:cNvCxnSpPr>
          <p:nvPr/>
        </p:nvCxnSpPr>
        <p:spPr>
          <a:xfrm>
            <a:off x="3868305" y="2643758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795886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BC72CE79-A236-4958-97DC-5A7A6D0D85E6}"/>
              </a:ext>
            </a:extLst>
          </p:cNvPr>
          <p:cNvSpPr/>
          <p:nvPr/>
        </p:nvSpPr>
        <p:spPr>
          <a:xfrm>
            <a:off x="6156176" y="987574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Worker Node 02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/>
              <a:t>, 8069M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0" name="모서리가 둥근 직사각형 37">
            <a:extLst>
              <a:ext uri="{FF2B5EF4-FFF2-40B4-BE49-F238E27FC236}">
                <a16:creationId xmlns:a16="http://schemas.microsoft.com/office/drawing/2014/main" id="{55B9F3B9-19CC-45AC-A738-4E3B6FEA2FA3}"/>
              </a:ext>
            </a:extLst>
          </p:cNvPr>
          <p:cNvSpPr/>
          <p:nvPr/>
        </p:nvSpPr>
        <p:spPr>
          <a:xfrm>
            <a:off x="6228184" y="2139702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192.168.0.63</a:t>
            </a:r>
          </a:p>
        </p:txBody>
      </p:sp>
      <p:sp>
        <p:nvSpPr>
          <p:cNvPr id="21" name="모서리가 둥근 직사각형 39">
            <a:extLst>
              <a:ext uri="{FF2B5EF4-FFF2-40B4-BE49-F238E27FC236}">
                <a16:creationId xmlns:a16="http://schemas.microsoft.com/office/drawing/2014/main" id="{A018EF44-DEA8-4D8A-A247-93390C28F73E}"/>
              </a:ext>
            </a:extLst>
          </p:cNvPr>
          <p:cNvSpPr/>
          <p:nvPr/>
        </p:nvSpPr>
        <p:spPr>
          <a:xfrm>
            <a:off x="6931879" y="1680958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err="1"/>
              <a:t>sda</a:t>
            </a:r>
            <a:r>
              <a:rPr lang="en-US" altLang="ko-KR" sz="1200"/>
              <a:t> 128G</a:t>
            </a:r>
            <a:endParaRPr lang="en-US" altLang="ko-KR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A4B81C-C930-4514-B2A2-3B407E93F1FD}"/>
              </a:ext>
            </a:extLst>
          </p:cNvPr>
          <p:cNvCxnSpPr>
            <a:cxnSpLocks/>
            <a:stCxn id="20" idx="2"/>
            <a:endCxn id="48" idx="0"/>
          </p:cNvCxnSpPr>
          <p:nvPr/>
        </p:nvCxnSpPr>
        <p:spPr>
          <a:xfrm flipH="1">
            <a:off x="4572000" y="2643758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35">
            <a:extLst>
              <a:ext uri="{FF2B5EF4-FFF2-40B4-BE49-F238E27FC236}">
                <a16:creationId xmlns:a16="http://schemas.microsoft.com/office/drawing/2014/main" id="{33EDAF12-F060-44FD-A367-1A79B4CF70FB}"/>
              </a:ext>
            </a:extLst>
          </p:cNvPr>
          <p:cNvSpPr/>
          <p:nvPr/>
        </p:nvSpPr>
        <p:spPr>
          <a:xfrm>
            <a:off x="6156176" y="2902632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NFS Server / User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/>
              <a:t>, 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26" name="모서리가 둥근 직사각형 37">
            <a:extLst>
              <a:ext uri="{FF2B5EF4-FFF2-40B4-BE49-F238E27FC236}">
                <a16:creationId xmlns:a16="http://schemas.microsoft.com/office/drawing/2014/main" id="{AB6CA22A-89D1-432F-B528-96D9012C5A82}"/>
              </a:ext>
            </a:extLst>
          </p:cNvPr>
          <p:cNvSpPr/>
          <p:nvPr/>
        </p:nvSpPr>
        <p:spPr>
          <a:xfrm>
            <a:off x="6228184" y="4054760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192.168.0.60</a:t>
            </a:r>
          </a:p>
        </p:txBody>
      </p:sp>
      <p:sp>
        <p:nvSpPr>
          <p:cNvPr id="28" name="모서리가 둥근 직사각형 39">
            <a:extLst>
              <a:ext uri="{FF2B5EF4-FFF2-40B4-BE49-F238E27FC236}">
                <a16:creationId xmlns:a16="http://schemas.microsoft.com/office/drawing/2014/main" id="{22FDC193-A2B1-4690-A8E3-D2EB6F7D2FA2}"/>
              </a:ext>
            </a:extLst>
          </p:cNvPr>
          <p:cNvSpPr/>
          <p:nvPr/>
        </p:nvSpPr>
        <p:spPr>
          <a:xfrm>
            <a:off x="6931879" y="3596016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err="1"/>
              <a:t>sda</a:t>
            </a:r>
            <a:r>
              <a:rPr lang="en-US" altLang="ko-KR" sz="1200"/>
              <a:t> 128G</a:t>
            </a:r>
            <a:endParaRPr lang="en-US" altLang="ko-KR" sz="12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1E3798B-287E-41E0-B979-68C48393F7B0}"/>
              </a:ext>
            </a:extLst>
          </p:cNvPr>
          <p:cNvCxnSpPr>
            <a:cxnSpLocks/>
            <a:stCxn id="26" idx="1"/>
            <a:endCxn id="48" idx="3"/>
          </p:cNvCxnSpPr>
          <p:nvPr/>
        </p:nvCxnSpPr>
        <p:spPr>
          <a:xfrm flipH="1" flipV="1">
            <a:off x="5364088" y="3543858"/>
            <a:ext cx="864096" cy="762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43195</TotalTime>
  <Words>64</Words>
  <Application>Microsoft Office PowerPoint</Application>
  <PresentationFormat>화면 슬라이드 쇼(16:9)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5173</cp:revision>
  <dcterms:created xsi:type="dcterms:W3CDTF">2006-10-05T04:04:58Z</dcterms:created>
  <dcterms:modified xsi:type="dcterms:W3CDTF">2020-12-27T13:23:26Z</dcterms:modified>
</cp:coreProperties>
</file>