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1" r:id="rId2"/>
    <p:sldId id="429" r:id="rId3"/>
    <p:sldId id="433" r:id="rId4"/>
    <p:sldId id="432" r:id="rId5"/>
    <p:sldId id="428" r:id="rId6"/>
    <p:sldId id="43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200" d="100"/>
          <a:sy n="200" d="100"/>
        </p:scale>
        <p:origin x="3348" y="14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2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2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1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9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2B8DBA-7A9A-484F-9A6F-6246D6EA52BF}"/>
              </a:ext>
            </a:extLst>
          </p:cNvPr>
          <p:cNvGrpSpPr/>
          <p:nvPr/>
        </p:nvGrpSpPr>
        <p:grpSpPr>
          <a:xfrm>
            <a:off x="3402483" y="1930165"/>
            <a:ext cx="2069594" cy="722237"/>
            <a:chOff x="6516216" y="1987592"/>
            <a:chExt cx="2304256" cy="72223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DD73379-B8D1-44BA-9B6E-A6C9AEA5C76B}"/>
                </a:ext>
              </a:extLst>
            </p:cNvPr>
            <p:cNvSpPr/>
            <p:nvPr/>
          </p:nvSpPr>
          <p:spPr>
            <a:xfrm>
              <a:off x="6516216" y="1987592"/>
              <a:ext cx="2304256" cy="722237"/>
            </a:xfrm>
            <a:prstGeom prst="roundRect">
              <a:avLst>
                <a:gd name="adj" fmla="val 93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K8s API Server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037CC51-88B2-41B3-BF5C-0BBE7B8445A9}"/>
                </a:ext>
              </a:extLst>
            </p:cNvPr>
            <p:cNvSpPr/>
            <p:nvPr/>
          </p:nvSpPr>
          <p:spPr>
            <a:xfrm>
              <a:off x="6660232" y="2086108"/>
              <a:ext cx="2016224" cy="276532"/>
            </a:xfrm>
            <a:prstGeom prst="roundRect">
              <a:avLst>
                <a:gd name="adj" fmla="val 180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Server CA Certificate</a:t>
              </a:r>
              <a:endParaRPr lang="ko-KR" altLang="en-US" sz="1200"/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41AF956-85D5-4037-8305-B61228DE7BFB}"/>
              </a:ext>
            </a:extLst>
          </p:cNvPr>
          <p:cNvSpPr/>
          <p:nvPr/>
        </p:nvSpPr>
        <p:spPr>
          <a:xfrm>
            <a:off x="486136" y="1779445"/>
            <a:ext cx="2069594" cy="1023678"/>
          </a:xfrm>
          <a:prstGeom prst="roundRect">
            <a:avLst>
              <a:gd name="adj" fmla="val 63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</a:t>
            </a:r>
            <a:r>
              <a:rPr lang="ko-KR" altLang="en-US" sz="1400"/>
              <a:t> </a:t>
            </a:r>
            <a:r>
              <a:rPr lang="en-US" altLang="ko-KR" sz="1400"/>
              <a:t>Client (kubectl)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DC350BE-B53C-4A3D-B582-249CCB1BC86F}"/>
              </a:ext>
            </a:extLst>
          </p:cNvPr>
          <p:cNvSpPr/>
          <p:nvPr/>
        </p:nvSpPr>
        <p:spPr>
          <a:xfrm>
            <a:off x="577574" y="1877307"/>
            <a:ext cx="1886718" cy="276532"/>
          </a:xfrm>
          <a:prstGeom prst="roundRect">
            <a:avLst>
              <a:gd name="adj" fmla="val 146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Token</a:t>
            </a:r>
            <a:endParaRPr lang="ko-KR" altLang="en-US" sz="1200" b="1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48974C1-12D8-4208-9442-CBCCABDEB72A}"/>
              </a:ext>
            </a:extLst>
          </p:cNvPr>
          <p:cNvSpPr/>
          <p:nvPr/>
        </p:nvSpPr>
        <p:spPr>
          <a:xfrm>
            <a:off x="577574" y="2153839"/>
            <a:ext cx="1886718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 CA Certificate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DE7D01F-9799-41EA-AFD1-09EEDE784D70}"/>
              </a:ext>
            </a:extLst>
          </p:cNvPr>
          <p:cNvCxnSpPr>
            <a:cxnSpLocks/>
            <a:stCxn id="29" idx="1"/>
            <a:endCxn id="46" idx="3"/>
          </p:cNvCxnSpPr>
          <p:nvPr/>
        </p:nvCxnSpPr>
        <p:spPr>
          <a:xfrm flipH="1">
            <a:off x="2555730" y="2291284"/>
            <a:ext cx="84675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AD59DED2-A355-4538-AF5D-6D14B37613B5}"/>
              </a:ext>
            </a:extLst>
          </p:cNvPr>
          <p:cNvSpPr/>
          <p:nvPr/>
        </p:nvSpPr>
        <p:spPr>
          <a:xfrm>
            <a:off x="2430846" y="2192318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2375BBA-71FD-4FBC-901E-64016FCE9A8E}"/>
              </a:ext>
            </a:extLst>
          </p:cNvPr>
          <p:cNvSpPr/>
          <p:nvPr/>
        </p:nvSpPr>
        <p:spPr>
          <a:xfrm>
            <a:off x="6318830" y="2041180"/>
            <a:ext cx="2069594" cy="50020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Remote Authentication Server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4BFDBE9-6966-44F4-B272-7F826899ED55}"/>
              </a:ext>
            </a:extLst>
          </p:cNvPr>
          <p:cNvCxnSpPr>
            <a:cxnSpLocks/>
          </p:cNvCxnSpPr>
          <p:nvPr/>
        </p:nvCxnSpPr>
        <p:spPr>
          <a:xfrm flipH="1">
            <a:off x="5472077" y="2211709"/>
            <a:ext cx="846753" cy="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472C8A2-3565-4308-B122-26692EAD1BA7}"/>
              </a:ext>
            </a:extLst>
          </p:cNvPr>
          <p:cNvCxnSpPr>
            <a:cxnSpLocks/>
          </p:cNvCxnSpPr>
          <p:nvPr/>
        </p:nvCxnSpPr>
        <p:spPr>
          <a:xfrm flipV="1">
            <a:off x="5472077" y="2355725"/>
            <a:ext cx="846753" cy="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079360BA-7579-464A-BF5E-A45183114D5C}"/>
              </a:ext>
            </a:extLst>
          </p:cNvPr>
          <p:cNvSpPr/>
          <p:nvPr/>
        </p:nvSpPr>
        <p:spPr>
          <a:xfrm>
            <a:off x="5360741" y="2085685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7037D9C-4D09-4659-9DC4-3BDD33BB7606}"/>
              </a:ext>
            </a:extLst>
          </p:cNvPr>
          <p:cNvSpPr/>
          <p:nvPr/>
        </p:nvSpPr>
        <p:spPr>
          <a:xfrm>
            <a:off x="6209940" y="2249092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642DA5-26D4-4A4E-B47B-F7C37AB64256}"/>
              </a:ext>
            </a:extLst>
          </p:cNvPr>
          <p:cNvSpPr txBox="1"/>
          <p:nvPr/>
        </p:nvSpPr>
        <p:spPr>
          <a:xfrm>
            <a:off x="2733571" y="203519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855843-8961-4C3D-9A9B-5ECBF6FF17C7}"/>
              </a:ext>
            </a:extLst>
          </p:cNvPr>
          <p:cNvSpPr txBox="1"/>
          <p:nvPr/>
        </p:nvSpPr>
        <p:spPr>
          <a:xfrm>
            <a:off x="5451618" y="1811600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TokenReview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Spec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38244-364C-45EB-9B2A-121B426ECD51}"/>
              </a:ext>
            </a:extLst>
          </p:cNvPr>
          <p:cNvSpPr txBox="1"/>
          <p:nvPr/>
        </p:nvSpPr>
        <p:spPr>
          <a:xfrm>
            <a:off x="5451618" y="235572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TokenReview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Status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F45EAE8-4D1B-4FFA-BEEB-6959CB6B6662}"/>
              </a:ext>
            </a:extLst>
          </p:cNvPr>
          <p:cNvCxnSpPr>
            <a:cxnSpLocks/>
          </p:cNvCxnSpPr>
          <p:nvPr/>
        </p:nvCxnSpPr>
        <p:spPr>
          <a:xfrm flipH="1">
            <a:off x="809993" y="2962255"/>
            <a:ext cx="38171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506A0FE-8F5E-4FAA-B2C6-DECCCE55A6DB}"/>
              </a:ext>
            </a:extLst>
          </p:cNvPr>
          <p:cNvSpPr txBox="1"/>
          <p:nvPr/>
        </p:nvSpPr>
        <p:spPr>
          <a:xfrm>
            <a:off x="1200324" y="2843678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Get Token</a:t>
            </a:r>
            <a:endParaRPr lang="ko-KR" altLang="en-US" sz="10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FB2AA2A-4E0B-45EA-9CCE-FB6FCC48297A}"/>
              </a:ext>
            </a:extLst>
          </p:cNvPr>
          <p:cNvCxnSpPr>
            <a:cxnSpLocks/>
          </p:cNvCxnSpPr>
          <p:nvPr/>
        </p:nvCxnSpPr>
        <p:spPr>
          <a:xfrm flipH="1">
            <a:off x="809993" y="3198232"/>
            <a:ext cx="381714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AA8ED1-0EE3-4147-8FC9-0111B40E3775}"/>
              </a:ext>
            </a:extLst>
          </p:cNvPr>
          <p:cNvSpPr txBox="1"/>
          <p:nvPr/>
        </p:nvSpPr>
        <p:spPr>
          <a:xfrm>
            <a:off x="1200324" y="3079655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Use Token</a:t>
            </a:r>
            <a:endParaRPr lang="ko-KR" altLang="en-US" sz="1000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54E22A55-3DA5-45C0-94AA-5CBD738DED74}"/>
              </a:ext>
            </a:extLst>
          </p:cNvPr>
          <p:cNvSpPr/>
          <p:nvPr/>
        </p:nvSpPr>
        <p:spPr>
          <a:xfrm rot="157708">
            <a:off x="1471703" y="1432007"/>
            <a:ext cx="5883364" cy="962478"/>
          </a:xfrm>
          <a:prstGeom prst="arc">
            <a:avLst>
              <a:gd name="adj1" fmla="val 10804230"/>
              <a:gd name="adj2" fmla="val 0"/>
            </a:avLst>
          </a:prstGeom>
          <a:ln w="127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360A52BF-BCBB-4FF6-9912-4DF38E67DEEC}"/>
              </a:ext>
            </a:extLst>
          </p:cNvPr>
          <p:cNvSpPr/>
          <p:nvPr/>
        </p:nvSpPr>
        <p:spPr>
          <a:xfrm rot="157708">
            <a:off x="1324256" y="1368664"/>
            <a:ext cx="6185250" cy="1093263"/>
          </a:xfrm>
          <a:prstGeom prst="arc">
            <a:avLst>
              <a:gd name="adj1" fmla="val 10804230"/>
              <a:gd name="adj2" fmla="val 0"/>
            </a:avLst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02D854D-37A3-45A7-AFE2-A6FA3A92B16F}"/>
              </a:ext>
            </a:extLst>
          </p:cNvPr>
          <p:cNvSpPr/>
          <p:nvPr/>
        </p:nvSpPr>
        <p:spPr>
          <a:xfrm>
            <a:off x="1180867" y="1647887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8906B71-4915-43D4-A158-DD08C71959C8}"/>
              </a:ext>
            </a:extLst>
          </p:cNvPr>
          <p:cNvSpPr/>
          <p:nvPr/>
        </p:nvSpPr>
        <p:spPr>
          <a:xfrm>
            <a:off x="7200559" y="1905022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B36850-6B79-4DA1-8781-5452DD360CF1}"/>
              </a:ext>
            </a:extLst>
          </p:cNvPr>
          <p:cNvSpPr txBox="1"/>
          <p:nvPr/>
        </p:nvSpPr>
        <p:spPr>
          <a:xfrm>
            <a:off x="4008389" y="1139401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Authenticate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E47BCD-1B69-40B1-B7AD-E978E84FE24A}"/>
              </a:ext>
            </a:extLst>
          </p:cNvPr>
          <p:cNvSpPr txBox="1"/>
          <p:nvPr/>
        </p:nvSpPr>
        <p:spPr>
          <a:xfrm>
            <a:off x="4201552" y="140166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9317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86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E85E53-1D41-4C8E-BFFD-A74B574B4305}"/>
              </a:ext>
            </a:extLst>
          </p:cNvPr>
          <p:cNvGrpSpPr/>
          <p:nvPr/>
        </p:nvGrpSpPr>
        <p:grpSpPr>
          <a:xfrm>
            <a:off x="6717564" y="1994607"/>
            <a:ext cx="2304256" cy="722237"/>
            <a:chOff x="6516216" y="1987592"/>
            <a:chExt cx="2304256" cy="722237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224F505-0E5D-4351-80F7-636BBC686FAC}"/>
                </a:ext>
              </a:extLst>
            </p:cNvPr>
            <p:cNvSpPr/>
            <p:nvPr/>
          </p:nvSpPr>
          <p:spPr>
            <a:xfrm>
              <a:off x="6516216" y="1987592"/>
              <a:ext cx="2304256" cy="722237"/>
            </a:xfrm>
            <a:prstGeom prst="roundRect">
              <a:avLst>
                <a:gd name="adj" fmla="val 93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K8s API Server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542FD8E-809E-41FA-A6AB-CC5F43CBA177}"/>
                </a:ext>
              </a:extLst>
            </p:cNvPr>
            <p:cNvSpPr/>
            <p:nvPr/>
          </p:nvSpPr>
          <p:spPr>
            <a:xfrm>
              <a:off x="6660232" y="2086108"/>
              <a:ext cx="2016224" cy="276532"/>
            </a:xfrm>
            <a:prstGeom prst="roundRect">
              <a:avLst>
                <a:gd name="adj" fmla="val 180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Server CA Certificate</a:t>
              </a:r>
              <a:endParaRPr lang="ko-KR" altLang="en-US" sz="120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EA45CAC-42F7-4E07-A2A3-A99F7456BB38}"/>
              </a:ext>
            </a:extLst>
          </p:cNvPr>
          <p:cNvSpPr/>
          <p:nvPr/>
        </p:nvSpPr>
        <p:spPr>
          <a:xfrm>
            <a:off x="3126018" y="915566"/>
            <a:ext cx="2678972" cy="2880320"/>
          </a:xfrm>
          <a:prstGeom prst="roundRect">
            <a:avLst>
              <a:gd name="adj" fmla="val 63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</a:t>
            </a:r>
            <a:r>
              <a:rPr lang="ko-KR" altLang="en-US" sz="1400"/>
              <a:t> </a:t>
            </a:r>
            <a:r>
              <a:rPr lang="en-US" altLang="ko-KR" sz="1400"/>
              <a:t>Client (kubectl)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F2D1D3-7253-48EA-AD64-DA4C2ABF4695}"/>
              </a:ext>
            </a:extLst>
          </p:cNvPr>
          <p:cNvSpPr/>
          <p:nvPr/>
        </p:nvSpPr>
        <p:spPr>
          <a:xfrm>
            <a:off x="266196" y="2119946"/>
            <a:ext cx="1947248" cy="471560"/>
          </a:xfrm>
          <a:prstGeom prst="roundRect">
            <a:avLst>
              <a:gd name="adj" fmla="val 244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Identity Provider</a:t>
            </a:r>
          </a:p>
          <a:p>
            <a:pPr algn="ctr"/>
            <a:r>
              <a:rPr lang="en-US" altLang="ko-KR" sz="1000"/>
              <a:t>https://accounts.google.com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5B70AC2-9C2A-4EF4-8F05-4C987D4D5A57}"/>
              </a:ext>
            </a:extLst>
          </p:cNvPr>
          <p:cNvSpPr/>
          <p:nvPr/>
        </p:nvSpPr>
        <p:spPr>
          <a:xfrm>
            <a:off x="3244379" y="1059582"/>
            <a:ext cx="2442250" cy="1990800"/>
          </a:xfrm>
          <a:prstGeom prst="roundRect">
            <a:avLst>
              <a:gd name="adj" fmla="val 52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ID</a:t>
            </a:r>
            <a:r>
              <a:rPr lang="ko-KR" altLang="en-US" sz="1200" b="1"/>
              <a:t> </a:t>
            </a:r>
            <a:r>
              <a:rPr lang="en-US" altLang="ko-KR" sz="1200" b="1"/>
              <a:t>Token (JWT)</a:t>
            </a:r>
            <a:endParaRPr lang="ko-KR" altLang="en-US" sz="12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973A22-7336-4813-B1CB-1DDBBC76E425}"/>
              </a:ext>
            </a:extLst>
          </p:cNvPr>
          <p:cNvSpPr/>
          <p:nvPr/>
        </p:nvSpPr>
        <p:spPr>
          <a:xfrm>
            <a:off x="3348690" y="1211585"/>
            <a:ext cx="2233628" cy="1562266"/>
          </a:xfrm>
          <a:prstGeom prst="roundRect">
            <a:avLst>
              <a:gd name="adj" fmla="val 71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/>
              <a:t>{</a:t>
            </a:r>
          </a:p>
          <a:p>
            <a:r>
              <a:rPr lang="en-US" altLang="ko-KR" sz="900"/>
              <a:t>  "iss": "https://accounts.google.com",</a:t>
            </a:r>
          </a:p>
          <a:p>
            <a:r>
              <a:rPr lang="en-US" altLang="ko-KR" sz="900"/>
              <a:t>  "aud": "&lt;client_id&gt;",</a:t>
            </a:r>
          </a:p>
          <a:p>
            <a:r>
              <a:rPr lang="en-US" altLang="ko-KR" sz="900"/>
              <a:t>  "sub": "ssup2",</a:t>
            </a:r>
          </a:p>
          <a:p>
            <a:r>
              <a:rPr lang="en-US" altLang="ko-KR" sz="900"/>
              <a:t>  "exp": 1619878873</a:t>
            </a:r>
          </a:p>
          <a:p>
            <a:r>
              <a:rPr lang="en-US" altLang="ko-KR" sz="900"/>
              <a:t>  "groups" : [</a:t>
            </a:r>
          </a:p>
          <a:p>
            <a:r>
              <a:rPr lang="en-US" altLang="ko-KR" sz="900"/>
              <a:t>     "system:masters", "kube"</a:t>
            </a:r>
          </a:p>
          <a:p>
            <a:r>
              <a:rPr lang="en-US" altLang="ko-KR" sz="900"/>
              <a:t>   ]</a:t>
            </a:r>
          </a:p>
          <a:p>
            <a:r>
              <a:rPr lang="en-US" altLang="ko-KR" sz="900"/>
              <a:t>  …</a:t>
            </a:r>
          </a:p>
          <a:p>
            <a:r>
              <a:rPr lang="en-US" altLang="ko-KR" sz="900"/>
              <a:t>}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1C37D18-4697-4396-AF01-1CF37849540B}"/>
              </a:ext>
            </a:extLst>
          </p:cNvPr>
          <p:cNvSpPr/>
          <p:nvPr/>
        </p:nvSpPr>
        <p:spPr>
          <a:xfrm>
            <a:off x="3244379" y="3146602"/>
            <a:ext cx="2442250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 CA Certificate</a:t>
            </a:r>
            <a:endParaRPr lang="ko-KR" altLang="en-US" sz="12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6AC2C00-DF0B-4ED5-B2A2-6B83ECD10F14}"/>
              </a:ext>
            </a:extLst>
          </p:cNvPr>
          <p:cNvGrpSpPr/>
          <p:nvPr/>
        </p:nvGrpSpPr>
        <p:grpSpPr>
          <a:xfrm>
            <a:off x="576417" y="2716844"/>
            <a:ext cx="1358866" cy="477570"/>
            <a:chOff x="539552" y="471800"/>
            <a:chExt cx="1358866" cy="498634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D1114DF-B604-49D0-8EFB-AC82ED019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BB3455-8B7B-4ABE-B57A-442968475A64}"/>
                </a:ext>
              </a:extLst>
            </p:cNvPr>
            <p:cNvSpPr txBox="1"/>
            <p:nvPr/>
          </p:nvSpPr>
          <p:spPr>
            <a:xfrm>
              <a:off x="936434" y="471800"/>
              <a:ext cx="957313" cy="25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Get ID Token</a:t>
              </a:r>
              <a:endParaRPr lang="ko-KR" altLang="en-US" sz="100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F1B097C-933C-4D6C-B7F9-5BD655517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CE73B4-C58B-407F-B7BD-A7F2A06E50B7}"/>
                </a:ext>
              </a:extLst>
            </p:cNvPr>
            <p:cNvSpPr txBox="1"/>
            <p:nvPr/>
          </p:nvSpPr>
          <p:spPr>
            <a:xfrm>
              <a:off x="929883" y="713353"/>
              <a:ext cx="968535" cy="25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ID Token</a:t>
              </a:r>
              <a:endParaRPr lang="ko-KR" altLang="en-US" sz="1000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76E031D-1632-44B5-8416-D4B236833C08}"/>
              </a:ext>
            </a:extLst>
          </p:cNvPr>
          <p:cNvCxnSpPr>
            <a:cxnSpLocks/>
          </p:cNvCxnSpPr>
          <p:nvPr/>
        </p:nvCxnSpPr>
        <p:spPr>
          <a:xfrm>
            <a:off x="2213444" y="2283718"/>
            <a:ext cx="91257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822F56-5784-4192-B816-ADAC7E9C2454}"/>
              </a:ext>
            </a:extLst>
          </p:cNvPr>
          <p:cNvCxnSpPr>
            <a:cxnSpLocks/>
          </p:cNvCxnSpPr>
          <p:nvPr/>
        </p:nvCxnSpPr>
        <p:spPr>
          <a:xfrm flipH="1">
            <a:off x="2213444" y="2427734"/>
            <a:ext cx="91257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401F91-6854-4842-9ADE-F692FC8B681F}"/>
              </a:ext>
            </a:extLst>
          </p:cNvPr>
          <p:cNvCxnSpPr>
            <a:cxnSpLocks/>
            <a:stCxn id="70" idx="1"/>
            <a:endCxn id="30" idx="3"/>
          </p:cNvCxnSpPr>
          <p:nvPr/>
        </p:nvCxnSpPr>
        <p:spPr>
          <a:xfrm flipH="1">
            <a:off x="5804990" y="2355726"/>
            <a:ext cx="912574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DE9572D-70E4-4C3D-B1D2-686E5FD0F307}"/>
              </a:ext>
            </a:extLst>
          </p:cNvPr>
          <p:cNvSpPr/>
          <p:nvPr/>
        </p:nvSpPr>
        <p:spPr>
          <a:xfrm>
            <a:off x="3019089" y="2177085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C687BB-04C5-4C27-A352-2463BDEBBE8E}"/>
              </a:ext>
            </a:extLst>
          </p:cNvPr>
          <p:cNvSpPr/>
          <p:nvPr/>
        </p:nvSpPr>
        <p:spPr>
          <a:xfrm>
            <a:off x="2081393" y="2321101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980718-B64A-41BB-B107-DD892108A21D}"/>
              </a:ext>
            </a:extLst>
          </p:cNvPr>
          <p:cNvSpPr/>
          <p:nvPr/>
        </p:nvSpPr>
        <p:spPr>
          <a:xfrm>
            <a:off x="5677953" y="2249092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E8B762-65D0-481D-99CD-EEC839B8476D}"/>
              </a:ext>
            </a:extLst>
          </p:cNvPr>
          <p:cNvSpPr txBox="1"/>
          <p:nvPr/>
        </p:nvSpPr>
        <p:spPr>
          <a:xfrm>
            <a:off x="2111706" y="1707654"/>
            <a:ext cx="1069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Authenticate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with Client ID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&amp; Client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12718-557A-4819-9D47-916E91CCE1D3}"/>
              </a:ext>
            </a:extLst>
          </p:cNvPr>
          <p:cNvSpPr txBox="1"/>
          <p:nvPr/>
        </p:nvSpPr>
        <p:spPr>
          <a:xfrm>
            <a:off x="2330090" y="243112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750C0D-4285-443D-A828-14FE369F3DDB}"/>
              </a:ext>
            </a:extLst>
          </p:cNvPr>
          <p:cNvSpPr txBox="1"/>
          <p:nvPr/>
        </p:nvSpPr>
        <p:spPr>
          <a:xfrm>
            <a:off x="5922415" y="211875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678F849-4D3F-4350-8810-E2F814F19533}"/>
              </a:ext>
            </a:extLst>
          </p:cNvPr>
          <p:cNvSpPr/>
          <p:nvPr/>
        </p:nvSpPr>
        <p:spPr>
          <a:xfrm>
            <a:off x="6944127" y="1860480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21F850-88AC-4B5F-8895-F757E530151D}"/>
              </a:ext>
            </a:extLst>
          </p:cNvPr>
          <p:cNvSpPr txBox="1"/>
          <p:nvPr/>
        </p:nvSpPr>
        <p:spPr>
          <a:xfrm>
            <a:off x="6442955" y="1605591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Validate 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9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E85E53-1D41-4C8E-BFFD-A74B574B4305}"/>
              </a:ext>
            </a:extLst>
          </p:cNvPr>
          <p:cNvGrpSpPr/>
          <p:nvPr/>
        </p:nvGrpSpPr>
        <p:grpSpPr>
          <a:xfrm>
            <a:off x="6717564" y="1994607"/>
            <a:ext cx="2304256" cy="722237"/>
            <a:chOff x="6516216" y="1987592"/>
            <a:chExt cx="2304256" cy="722237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224F505-0E5D-4351-80F7-636BBC686FAC}"/>
                </a:ext>
              </a:extLst>
            </p:cNvPr>
            <p:cNvSpPr/>
            <p:nvPr/>
          </p:nvSpPr>
          <p:spPr>
            <a:xfrm>
              <a:off x="6516216" y="1987592"/>
              <a:ext cx="2304256" cy="722237"/>
            </a:xfrm>
            <a:prstGeom prst="roundRect">
              <a:avLst>
                <a:gd name="adj" fmla="val 93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K8s API Server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542FD8E-809E-41FA-A6AB-CC5F43CBA177}"/>
                </a:ext>
              </a:extLst>
            </p:cNvPr>
            <p:cNvSpPr/>
            <p:nvPr/>
          </p:nvSpPr>
          <p:spPr>
            <a:xfrm>
              <a:off x="6660232" y="2086108"/>
              <a:ext cx="2016224" cy="276532"/>
            </a:xfrm>
            <a:prstGeom prst="roundRect">
              <a:avLst>
                <a:gd name="adj" fmla="val 180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server_ca.crt</a:t>
              </a:r>
              <a:endParaRPr lang="ko-KR" altLang="en-US" sz="120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EA45CAC-42F7-4E07-A2A3-A99F7456BB38}"/>
              </a:ext>
            </a:extLst>
          </p:cNvPr>
          <p:cNvSpPr/>
          <p:nvPr/>
        </p:nvSpPr>
        <p:spPr>
          <a:xfrm>
            <a:off x="3126018" y="915566"/>
            <a:ext cx="2678972" cy="2880320"/>
          </a:xfrm>
          <a:prstGeom prst="roundRect">
            <a:avLst>
              <a:gd name="adj" fmla="val 63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</a:t>
            </a:r>
            <a:r>
              <a:rPr lang="ko-KR" altLang="en-US" sz="1400"/>
              <a:t> </a:t>
            </a:r>
            <a:r>
              <a:rPr lang="en-US" altLang="ko-KR" sz="1400"/>
              <a:t>Client (kubectl)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F2D1D3-7253-48EA-AD64-DA4C2ABF4695}"/>
              </a:ext>
            </a:extLst>
          </p:cNvPr>
          <p:cNvSpPr/>
          <p:nvPr/>
        </p:nvSpPr>
        <p:spPr>
          <a:xfrm>
            <a:off x="323528" y="2119946"/>
            <a:ext cx="1889916" cy="471560"/>
          </a:xfrm>
          <a:prstGeom prst="roundRect">
            <a:avLst>
              <a:gd name="adj" fmla="val 244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Identity Provider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5B70AC2-9C2A-4EF4-8F05-4C987D4D5A57}"/>
              </a:ext>
            </a:extLst>
          </p:cNvPr>
          <p:cNvSpPr/>
          <p:nvPr/>
        </p:nvSpPr>
        <p:spPr>
          <a:xfrm>
            <a:off x="3285735" y="1059582"/>
            <a:ext cx="2359538" cy="1990800"/>
          </a:xfrm>
          <a:prstGeom prst="roundRect">
            <a:avLst>
              <a:gd name="adj" fmla="val 52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id_token (JWT)</a:t>
            </a:r>
            <a:endParaRPr lang="ko-KR" altLang="en-US" sz="12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973A22-7336-4813-B1CB-1DDBBC76E425}"/>
              </a:ext>
            </a:extLst>
          </p:cNvPr>
          <p:cNvSpPr/>
          <p:nvPr/>
        </p:nvSpPr>
        <p:spPr>
          <a:xfrm>
            <a:off x="3443202" y="1211585"/>
            <a:ext cx="2044604" cy="1562266"/>
          </a:xfrm>
          <a:prstGeom prst="roundRect">
            <a:avLst>
              <a:gd name="adj" fmla="val 71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/>
              <a:t>{</a:t>
            </a:r>
          </a:p>
          <a:p>
            <a:r>
              <a:rPr lang="en-US" altLang="ko-KR" sz="900"/>
              <a:t>  "iss": "&lt;id_token_issuer_url&gt;",</a:t>
            </a:r>
          </a:p>
          <a:p>
            <a:r>
              <a:rPr lang="en-US" altLang="ko-KR" sz="900"/>
              <a:t>  "aud": "&lt;client_id&gt;",</a:t>
            </a:r>
          </a:p>
          <a:p>
            <a:r>
              <a:rPr lang="en-US" altLang="ko-KR" sz="900"/>
              <a:t>  "sub": "&lt;user_name&gt;",</a:t>
            </a:r>
          </a:p>
          <a:p>
            <a:r>
              <a:rPr lang="en-US" altLang="ko-KR" sz="900"/>
              <a:t>  "exp": 1619878873</a:t>
            </a:r>
          </a:p>
          <a:p>
            <a:r>
              <a:rPr lang="en-US" altLang="ko-KR" sz="900"/>
              <a:t>  "groups" : [</a:t>
            </a:r>
          </a:p>
          <a:p>
            <a:r>
              <a:rPr lang="en-US" altLang="ko-KR" sz="900"/>
              <a:t>     "system:masters", "kube"</a:t>
            </a:r>
          </a:p>
          <a:p>
            <a:r>
              <a:rPr lang="en-US" altLang="ko-KR" sz="900"/>
              <a:t>   ]</a:t>
            </a:r>
          </a:p>
          <a:p>
            <a:r>
              <a:rPr lang="en-US" altLang="ko-KR" sz="900"/>
              <a:t>  …</a:t>
            </a:r>
          </a:p>
          <a:p>
            <a:r>
              <a:rPr lang="en-US" altLang="ko-KR" sz="900"/>
              <a:t>}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1C37D18-4697-4396-AF01-1CF37849540B}"/>
              </a:ext>
            </a:extLst>
          </p:cNvPr>
          <p:cNvSpPr/>
          <p:nvPr/>
        </p:nvSpPr>
        <p:spPr>
          <a:xfrm>
            <a:off x="3285735" y="3146602"/>
            <a:ext cx="2359537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6AC2C00-DF0B-4ED5-B2A2-6B83ECD10F14}"/>
              </a:ext>
            </a:extLst>
          </p:cNvPr>
          <p:cNvGrpSpPr/>
          <p:nvPr/>
        </p:nvGrpSpPr>
        <p:grpSpPr>
          <a:xfrm>
            <a:off x="605083" y="2716844"/>
            <a:ext cx="1326806" cy="477570"/>
            <a:chOff x="539552" y="471800"/>
            <a:chExt cx="1326806" cy="498634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D1114DF-B604-49D0-8EFB-AC82ED019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BB3455-8B7B-4ABE-B57A-442968475A64}"/>
                </a:ext>
              </a:extLst>
            </p:cNvPr>
            <p:cNvSpPr txBox="1"/>
            <p:nvPr/>
          </p:nvSpPr>
          <p:spPr>
            <a:xfrm>
              <a:off x="936434" y="471800"/>
              <a:ext cx="925253" cy="25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Get id_token</a:t>
              </a:r>
              <a:endParaRPr lang="ko-KR" altLang="en-US" sz="100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F1B097C-933C-4D6C-B7F9-5BD655517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CE73B4-C58B-407F-B7BD-A7F2A06E50B7}"/>
                </a:ext>
              </a:extLst>
            </p:cNvPr>
            <p:cNvSpPr txBox="1"/>
            <p:nvPr/>
          </p:nvSpPr>
          <p:spPr>
            <a:xfrm>
              <a:off x="929883" y="713353"/>
              <a:ext cx="936475" cy="25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id_token</a:t>
              </a:r>
              <a:endParaRPr lang="ko-KR" altLang="en-US" sz="1000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76E031D-1632-44B5-8416-D4B236833C08}"/>
              </a:ext>
            </a:extLst>
          </p:cNvPr>
          <p:cNvCxnSpPr>
            <a:cxnSpLocks/>
          </p:cNvCxnSpPr>
          <p:nvPr/>
        </p:nvCxnSpPr>
        <p:spPr>
          <a:xfrm>
            <a:off x="2213444" y="2283718"/>
            <a:ext cx="91257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822F56-5784-4192-B816-ADAC7E9C2454}"/>
              </a:ext>
            </a:extLst>
          </p:cNvPr>
          <p:cNvCxnSpPr>
            <a:cxnSpLocks/>
          </p:cNvCxnSpPr>
          <p:nvPr/>
        </p:nvCxnSpPr>
        <p:spPr>
          <a:xfrm flipH="1">
            <a:off x="2213444" y="2427734"/>
            <a:ext cx="91257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401F91-6854-4842-9ADE-F692FC8B681F}"/>
              </a:ext>
            </a:extLst>
          </p:cNvPr>
          <p:cNvCxnSpPr>
            <a:cxnSpLocks/>
            <a:stCxn id="70" idx="1"/>
            <a:endCxn id="30" idx="3"/>
          </p:cNvCxnSpPr>
          <p:nvPr/>
        </p:nvCxnSpPr>
        <p:spPr>
          <a:xfrm flipH="1">
            <a:off x="5804990" y="2355726"/>
            <a:ext cx="912574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DE9572D-70E4-4C3D-B1D2-686E5FD0F307}"/>
              </a:ext>
            </a:extLst>
          </p:cNvPr>
          <p:cNvSpPr/>
          <p:nvPr/>
        </p:nvSpPr>
        <p:spPr>
          <a:xfrm>
            <a:off x="3019089" y="2177085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C687BB-04C5-4C27-A352-2463BDEBBE8E}"/>
              </a:ext>
            </a:extLst>
          </p:cNvPr>
          <p:cNvSpPr/>
          <p:nvPr/>
        </p:nvSpPr>
        <p:spPr>
          <a:xfrm>
            <a:off x="2081393" y="2321101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980718-B64A-41BB-B107-DD892108A21D}"/>
              </a:ext>
            </a:extLst>
          </p:cNvPr>
          <p:cNvSpPr/>
          <p:nvPr/>
        </p:nvSpPr>
        <p:spPr>
          <a:xfrm>
            <a:off x="5677953" y="2249092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E8B762-65D0-481D-99CD-EEC839B8476D}"/>
              </a:ext>
            </a:extLst>
          </p:cNvPr>
          <p:cNvSpPr txBox="1"/>
          <p:nvPr/>
        </p:nvSpPr>
        <p:spPr>
          <a:xfrm>
            <a:off x="2123728" y="1707654"/>
            <a:ext cx="1045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Authenticate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with client_id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&amp; client_secret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12718-557A-4819-9D47-916E91CCE1D3}"/>
              </a:ext>
            </a:extLst>
          </p:cNvPr>
          <p:cNvSpPr txBox="1"/>
          <p:nvPr/>
        </p:nvSpPr>
        <p:spPr>
          <a:xfrm>
            <a:off x="2330090" y="243112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id_token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750C0D-4285-443D-A828-14FE369F3DDB}"/>
              </a:ext>
            </a:extLst>
          </p:cNvPr>
          <p:cNvSpPr txBox="1"/>
          <p:nvPr/>
        </p:nvSpPr>
        <p:spPr>
          <a:xfrm>
            <a:off x="5922415" y="211875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id_token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678F849-4D3F-4350-8810-E2F814F19533}"/>
              </a:ext>
            </a:extLst>
          </p:cNvPr>
          <p:cNvSpPr/>
          <p:nvPr/>
        </p:nvSpPr>
        <p:spPr>
          <a:xfrm>
            <a:off x="6944127" y="1860480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21F850-88AC-4B5F-8895-F757E530151D}"/>
              </a:ext>
            </a:extLst>
          </p:cNvPr>
          <p:cNvSpPr txBox="1"/>
          <p:nvPr/>
        </p:nvSpPr>
        <p:spPr>
          <a:xfrm>
            <a:off x="6458985" y="1605449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Validate id_token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1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224F505-0E5D-4351-80F7-636BBC686FAC}"/>
              </a:ext>
            </a:extLst>
          </p:cNvPr>
          <p:cNvSpPr/>
          <p:nvPr/>
        </p:nvSpPr>
        <p:spPr>
          <a:xfrm>
            <a:off x="4788024" y="1849513"/>
            <a:ext cx="2304256" cy="97291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API Server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4C454AC-3904-4967-8D95-3D202189939D}"/>
              </a:ext>
            </a:extLst>
          </p:cNvPr>
          <p:cNvSpPr/>
          <p:nvPr/>
        </p:nvSpPr>
        <p:spPr>
          <a:xfrm>
            <a:off x="4932040" y="1922173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client_ca.crt</a:t>
            </a:r>
            <a:endParaRPr lang="ko-KR" altLang="en-US" sz="12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8D53685-B9C9-440C-BA2D-95123C4494C2}"/>
              </a:ext>
            </a:extLst>
          </p:cNvPr>
          <p:cNvSpPr/>
          <p:nvPr/>
        </p:nvSpPr>
        <p:spPr>
          <a:xfrm>
            <a:off x="1164711" y="2322786"/>
            <a:ext cx="2549100" cy="1761132"/>
          </a:xfrm>
          <a:prstGeom prst="roundRect">
            <a:avLst>
              <a:gd name="adj" fmla="val 63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FC94DDD-2AB2-443A-B95D-EE19D717FC8F}"/>
              </a:ext>
            </a:extLst>
          </p:cNvPr>
          <p:cNvSpPr/>
          <p:nvPr/>
        </p:nvSpPr>
        <p:spPr>
          <a:xfrm>
            <a:off x="1246445" y="2413066"/>
            <a:ext cx="2390882" cy="1382819"/>
          </a:xfrm>
          <a:prstGeom prst="roundRect">
            <a:avLst>
              <a:gd name="adj" fmla="val 7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kubeconfig</a:t>
            </a:r>
            <a:endParaRPr lang="ko-KR" altLang="en-US" sz="12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542FD8E-809E-41FA-A6AB-CC5F43CBA177}"/>
              </a:ext>
            </a:extLst>
          </p:cNvPr>
          <p:cNvSpPr/>
          <p:nvPr/>
        </p:nvSpPr>
        <p:spPr>
          <a:xfrm>
            <a:off x="4932040" y="2198705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7F6C00C-4069-4DBC-8C9C-B8143636BE10}"/>
              </a:ext>
            </a:extLst>
          </p:cNvPr>
          <p:cNvSpPr/>
          <p:nvPr/>
        </p:nvSpPr>
        <p:spPr>
          <a:xfrm>
            <a:off x="1328179" y="2510800"/>
            <a:ext cx="2217572" cy="721729"/>
          </a:xfrm>
          <a:prstGeom prst="roundRect">
            <a:avLst>
              <a:gd name="adj" fmla="val 94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</a:t>
            </a:r>
            <a:endParaRPr lang="ko-KR" altLang="en-US" sz="1200" b="1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AAF01A3-16FB-4B19-AEBB-8B817CBF1D43}"/>
              </a:ext>
            </a:extLst>
          </p:cNvPr>
          <p:cNvSpPr/>
          <p:nvPr/>
        </p:nvSpPr>
        <p:spPr>
          <a:xfrm>
            <a:off x="1328178" y="3232530"/>
            <a:ext cx="221757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74FA25A-CF6D-4E3E-AA80-DB41DDA20375}"/>
              </a:ext>
            </a:extLst>
          </p:cNvPr>
          <p:cNvSpPr/>
          <p:nvPr/>
        </p:nvSpPr>
        <p:spPr>
          <a:xfrm>
            <a:off x="1241194" y="818714"/>
            <a:ext cx="2396134" cy="1386594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68FCD1-CD9A-4066-A47F-52348225C0B4}"/>
              </a:ext>
            </a:extLst>
          </p:cNvPr>
          <p:cNvCxnSpPr>
            <a:cxnSpLocks/>
          </p:cNvCxnSpPr>
          <p:nvPr/>
        </p:nvCxnSpPr>
        <p:spPr>
          <a:xfrm flipH="1">
            <a:off x="3423149" y="2120933"/>
            <a:ext cx="1508891" cy="74557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C61B569-0FDE-4A92-BB72-569553EB59D8}"/>
              </a:ext>
            </a:extLst>
          </p:cNvPr>
          <p:cNvSpPr txBox="1"/>
          <p:nvPr/>
        </p:nvSpPr>
        <p:spPr>
          <a:xfrm>
            <a:off x="4045212" y="1322710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22B3E5-17B0-4457-8A4F-F2D9E9C9C4F0}"/>
              </a:ext>
            </a:extLst>
          </p:cNvPr>
          <p:cNvSpPr txBox="1"/>
          <p:nvPr/>
        </p:nvSpPr>
        <p:spPr>
          <a:xfrm>
            <a:off x="3796997" y="2097003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F8A9494-FB16-41A1-9F5F-AAAEE7C2668F}"/>
              </a:ext>
            </a:extLst>
          </p:cNvPr>
          <p:cNvGrpSpPr/>
          <p:nvPr/>
        </p:nvGrpSpPr>
        <p:grpSpPr>
          <a:xfrm>
            <a:off x="4932040" y="1283309"/>
            <a:ext cx="1968146" cy="467169"/>
            <a:chOff x="539552" y="471800"/>
            <a:chExt cx="1968146" cy="487774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D98A516-A21E-4132-9A16-2C8DBFE65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9453EE-BA60-4CAB-B72D-FC7C2A24C2DD}"/>
                </a:ext>
              </a:extLst>
            </p:cNvPr>
            <p:cNvSpPr txBox="1"/>
            <p:nvPr/>
          </p:nvSpPr>
          <p:spPr>
            <a:xfrm>
              <a:off x="936434" y="471800"/>
              <a:ext cx="15712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Client Certificate</a:t>
              </a:r>
              <a:endParaRPr lang="ko-KR" altLang="en-US" sz="100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01DEEFD-0039-440A-9C88-880E3E30A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F3EA83-9BEF-4F30-B691-AF5220E21EE0}"/>
                </a:ext>
              </a:extLst>
            </p:cNvPr>
            <p:cNvSpPr txBox="1"/>
            <p:nvPr/>
          </p:nvSpPr>
          <p:spPr>
            <a:xfrm>
              <a:off x="929883" y="713353"/>
              <a:ext cx="1409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Client Certificate</a:t>
              </a:r>
              <a:endParaRPr lang="ko-KR" altLang="en-US" sz="100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DCC4087-D773-434B-A44C-F1BC1F82730C}"/>
              </a:ext>
            </a:extLst>
          </p:cNvPr>
          <p:cNvSpPr txBox="1"/>
          <p:nvPr/>
        </p:nvSpPr>
        <p:spPr>
          <a:xfrm>
            <a:off x="3720854" y="1676897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38D65A-0552-425A-B7FB-80BC589FC8A4}"/>
              </a:ext>
            </a:extLst>
          </p:cNvPr>
          <p:cNvSpPr txBox="1"/>
          <p:nvPr/>
        </p:nvSpPr>
        <p:spPr>
          <a:xfrm>
            <a:off x="3970294" y="2439218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2BB4DC-4537-42B9-B248-75BFBB64D687}"/>
              </a:ext>
            </a:extLst>
          </p:cNvPr>
          <p:cNvSpPr/>
          <p:nvPr/>
        </p:nvSpPr>
        <p:spPr>
          <a:xfrm>
            <a:off x="1404416" y="2624996"/>
            <a:ext cx="2065098" cy="349195"/>
          </a:xfrm>
          <a:prstGeom prst="roundRect">
            <a:avLst>
              <a:gd name="adj" fmla="val 15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6B220C6C-1DD8-4ADB-B7D0-CB3A1B9E3093}"/>
              </a:ext>
            </a:extLst>
          </p:cNvPr>
          <p:cNvSpPr/>
          <p:nvPr/>
        </p:nvSpPr>
        <p:spPr>
          <a:xfrm>
            <a:off x="1328179" y="906274"/>
            <a:ext cx="2217572" cy="721729"/>
          </a:xfrm>
          <a:prstGeom prst="roundRect">
            <a:avLst>
              <a:gd name="adj" fmla="val 8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</a:t>
            </a:r>
            <a:endParaRPr lang="ko-KR" altLang="en-US" sz="1200" b="1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89E9787-30C8-47B2-BF45-4A1F3A51BCE3}"/>
              </a:ext>
            </a:extLst>
          </p:cNvPr>
          <p:cNvSpPr/>
          <p:nvPr/>
        </p:nvSpPr>
        <p:spPr>
          <a:xfrm>
            <a:off x="1404416" y="1020469"/>
            <a:ext cx="2065098" cy="349195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7371B68-F897-4B0E-BBAE-E2996484535E}"/>
              </a:ext>
            </a:extLst>
          </p:cNvPr>
          <p:cNvCxnSpPr>
            <a:cxnSpLocks/>
          </p:cNvCxnSpPr>
          <p:nvPr/>
        </p:nvCxnSpPr>
        <p:spPr>
          <a:xfrm>
            <a:off x="3469514" y="1125767"/>
            <a:ext cx="1462526" cy="86537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6C7B71-E7C7-41AC-BF03-057B5567E4FC}"/>
              </a:ext>
            </a:extLst>
          </p:cNvPr>
          <p:cNvCxnSpPr>
            <a:cxnSpLocks/>
          </p:cNvCxnSpPr>
          <p:nvPr/>
        </p:nvCxnSpPr>
        <p:spPr>
          <a:xfrm flipH="1" flipV="1">
            <a:off x="3469514" y="1263699"/>
            <a:ext cx="1462526" cy="86537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814B35AC-9A36-4B80-ABE7-AEF5004F0A44}"/>
              </a:ext>
            </a:extLst>
          </p:cNvPr>
          <p:cNvSpPr/>
          <p:nvPr/>
        </p:nvSpPr>
        <p:spPr>
          <a:xfrm>
            <a:off x="3356194" y="1224314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5BBAE58-E056-4597-8962-E9499C362113}"/>
              </a:ext>
            </a:extLst>
          </p:cNvPr>
          <p:cNvSpPr/>
          <p:nvPr/>
        </p:nvSpPr>
        <p:spPr>
          <a:xfrm>
            <a:off x="3356194" y="2778037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87E38592-9F26-4211-9A1A-1E15FD58E5F8}"/>
              </a:ext>
            </a:extLst>
          </p:cNvPr>
          <p:cNvSpPr/>
          <p:nvPr/>
        </p:nvSpPr>
        <p:spPr>
          <a:xfrm>
            <a:off x="1328179" y="1629977"/>
            <a:ext cx="2217572" cy="276532"/>
          </a:xfrm>
          <a:prstGeom prst="roundRect">
            <a:avLst>
              <a:gd name="adj" fmla="val 21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3064C4-34A4-4B50-8730-692B5D071055}"/>
              </a:ext>
            </a:extLst>
          </p:cNvPr>
          <p:cNvCxnSpPr>
            <a:cxnSpLocks/>
          </p:cNvCxnSpPr>
          <p:nvPr/>
        </p:nvCxnSpPr>
        <p:spPr>
          <a:xfrm flipV="1">
            <a:off x="3469514" y="1995686"/>
            <a:ext cx="1462526" cy="739155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BAA10509-8AB1-4FAC-8115-2489298D70AE}"/>
              </a:ext>
            </a:extLst>
          </p:cNvPr>
          <p:cNvSpPr/>
          <p:nvPr/>
        </p:nvSpPr>
        <p:spPr>
          <a:xfrm>
            <a:off x="4861104" y="1844199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651985-BC3F-456E-A5E9-30D627B78174}"/>
              </a:ext>
            </a:extLst>
          </p:cNvPr>
          <p:cNvSpPr/>
          <p:nvPr/>
        </p:nvSpPr>
        <p:spPr>
          <a:xfrm>
            <a:off x="2771809" y="1116990"/>
            <a:ext cx="5472597" cy="2822912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/>
              <a:t>Master Node</a:t>
            </a:r>
            <a:endParaRPr lang="ko-KR" altLang="en-US" sz="16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C4E20E-34A5-441C-829B-5EFC6611281B}"/>
              </a:ext>
            </a:extLst>
          </p:cNvPr>
          <p:cNvSpPr/>
          <p:nvPr/>
        </p:nvSpPr>
        <p:spPr>
          <a:xfrm>
            <a:off x="3208618" y="436454"/>
            <a:ext cx="1718656" cy="38076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Client (kubectl)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91BB90-E469-40B9-BB4A-6B973D6669D4}"/>
              </a:ext>
            </a:extLst>
          </p:cNvPr>
          <p:cNvSpPr/>
          <p:nvPr/>
        </p:nvSpPr>
        <p:spPr>
          <a:xfrm>
            <a:off x="2915818" y="1246741"/>
            <a:ext cx="2304256" cy="116639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/>
              <a:t>K8s API Server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899C6B-790A-4AF9-8126-71647D0E3065}"/>
              </a:ext>
            </a:extLst>
          </p:cNvPr>
          <p:cNvSpPr/>
          <p:nvPr/>
        </p:nvSpPr>
        <p:spPr>
          <a:xfrm>
            <a:off x="3059834" y="1557177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 Admission Controller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CD9EFB-FB71-4B40-A29A-44DC1DC2030C}"/>
              </a:ext>
            </a:extLst>
          </p:cNvPr>
          <p:cNvSpPr/>
          <p:nvPr/>
        </p:nvSpPr>
        <p:spPr>
          <a:xfrm>
            <a:off x="5796138" y="1794264"/>
            <a:ext cx="2304256" cy="993511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Controller Manager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458FD3-D1CC-4632-878C-0F95BEE232BB}"/>
              </a:ext>
            </a:extLst>
          </p:cNvPr>
          <p:cNvSpPr/>
          <p:nvPr/>
        </p:nvSpPr>
        <p:spPr>
          <a:xfrm>
            <a:off x="5940154" y="1931818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serviceaccount-token Controller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FBC260-712F-43D2-9F2F-238710CDF4FE}"/>
              </a:ext>
            </a:extLst>
          </p:cNvPr>
          <p:cNvCxnSpPr>
            <a:cxnSpLocks/>
          </p:cNvCxnSpPr>
          <p:nvPr/>
        </p:nvCxnSpPr>
        <p:spPr>
          <a:xfrm flipV="1">
            <a:off x="3923930" y="817223"/>
            <a:ext cx="0" cy="4295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E8E79E-4C34-48F4-8817-DDAD8C77D3F1}"/>
              </a:ext>
            </a:extLst>
          </p:cNvPr>
          <p:cNvCxnSpPr>
            <a:cxnSpLocks/>
          </p:cNvCxnSpPr>
          <p:nvPr/>
        </p:nvCxnSpPr>
        <p:spPr>
          <a:xfrm>
            <a:off x="5220072" y="1658668"/>
            <a:ext cx="720080" cy="3482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CAFF54-1162-4AE6-9515-DFA0E3846D83}"/>
              </a:ext>
            </a:extLst>
          </p:cNvPr>
          <p:cNvSpPr/>
          <p:nvPr/>
        </p:nvSpPr>
        <p:spPr>
          <a:xfrm>
            <a:off x="467546" y="1714848"/>
            <a:ext cx="1639177" cy="2441078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Worker Node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ADF64FD-E7E4-420C-98FC-259C67D1E585}"/>
              </a:ext>
            </a:extLst>
          </p:cNvPr>
          <p:cNvSpPr/>
          <p:nvPr/>
        </p:nvSpPr>
        <p:spPr>
          <a:xfrm>
            <a:off x="603268" y="3443986"/>
            <a:ext cx="1368152" cy="351901"/>
          </a:xfrm>
          <a:prstGeom prst="roundRect">
            <a:avLst>
              <a:gd name="adj" fmla="val 16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32009FB-D130-44AE-B156-FCFD3CC3868E}"/>
              </a:ext>
            </a:extLst>
          </p:cNvPr>
          <p:cNvSpPr/>
          <p:nvPr/>
        </p:nvSpPr>
        <p:spPr>
          <a:xfrm>
            <a:off x="603268" y="1822054"/>
            <a:ext cx="1368152" cy="1253753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C7A698-1A1E-47F9-9AE2-BD87656B4713}"/>
              </a:ext>
            </a:extLst>
          </p:cNvPr>
          <p:cNvSpPr/>
          <p:nvPr/>
        </p:nvSpPr>
        <p:spPr>
          <a:xfrm>
            <a:off x="755997" y="19236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08097C3-63FA-4FE0-82C4-DB32FB9CC3FF}"/>
              </a:ext>
            </a:extLst>
          </p:cNvPr>
          <p:cNvSpPr/>
          <p:nvPr/>
        </p:nvSpPr>
        <p:spPr>
          <a:xfrm>
            <a:off x="755997" y="22123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616B2E5-0897-4F0F-A915-194AD55601B4}"/>
              </a:ext>
            </a:extLst>
          </p:cNvPr>
          <p:cNvSpPr/>
          <p:nvPr/>
        </p:nvSpPr>
        <p:spPr>
          <a:xfrm>
            <a:off x="755997" y="2501092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namespace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80D416-6427-4789-8D81-CB41821AEDC1}"/>
              </a:ext>
            </a:extLst>
          </p:cNvPr>
          <p:cNvCxnSpPr>
            <a:cxnSpLocks/>
          </p:cNvCxnSpPr>
          <p:nvPr/>
        </p:nvCxnSpPr>
        <p:spPr>
          <a:xfrm>
            <a:off x="899594" y="2789821"/>
            <a:ext cx="0" cy="65416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63AB2B3-86FC-4F5E-A8DB-7F3CE3D8B8BE}"/>
              </a:ext>
            </a:extLst>
          </p:cNvPr>
          <p:cNvSpPr/>
          <p:nvPr/>
        </p:nvSpPr>
        <p:spPr>
          <a:xfrm>
            <a:off x="2915818" y="2744306"/>
            <a:ext cx="2664294" cy="1077255"/>
          </a:xfrm>
          <a:prstGeom prst="roundRect">
            <a:avLst>
              <a:gd name="adj" fmla="val 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</a:t>
            </a:r>
            <a:endParaRPr lang="ko-KR" altLang="en-US" sz="14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1F378E-1698-4B6A-934D-21DDC9B14A00}"/>
              </a:ext>
            </a:extLst>
          </p:cNvPr>
          <p:cNvCxnSpPr>
            <a:cxnSpLocks/>
          </p:cNvCxnSpPr>
          <p:nvPr/>
        </p:nvCxnSpPr>
        <p:spPr>
          <a:xfrm flipV="1">
            <a:off x="3376073" y="2413134"/>
            <a:ext cx="0" cy="44595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07696F-B895-45BE-808B-A0CCE7440901}"/>
              </a:ext>
            </a:extLst>
          </p:cNvPr>
          <p:cNvSpPr/>
          <p:nvPr/>
        </p:nvSpPr>
        <p:spPr>
          <a:xfrm>
            <a:off x="3059834" y="2859086"/>
            <a:ext cx="1345603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80868B0-4EDB-4BD0-B6BA-A47AD4F1016D}"/>
              </a:ext>
            </a:extLst>
          </p:cNvPr>
          <p:cNvSpPr/>
          <p:nvPr/>
        </p:nvSpPr>
        <p:spPr>
          <a:xfrm>
            <a:off x="4617968" y="2859086"/>
            <a:ext cx="670622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910FDBF-A4B6-4E49-8360-0562494344A0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953279" y="2069044"/>
            <a:ext cx="0" cy="79004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29DC62-B4BE-4872-B40B-FD6BDC8ED5FA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220074" y="1829938"/>
            <a:ext cx="720080" cy="35390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187435-CFAF-446D-92F3-5C2B93EF0498}"/>
              </a:ext>
            </a:extLst>
          </p:cNvPr>
          <p:cNvCxnSpPr>
            <a:cxnSpLocks/>
          </p:cNvCxnSpPr>
          <p:nvPr/>
        </p:nvCxnSpPr>
        <p:spPr>
          <a:xfrm flipV="1">
            <a:off x="4211962" y="817223"/>
            <a:ext cx="0" cy="42951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C08D3E-B952-4F1B-8E88-06977F612E35}"/>
              </a:ext>
            </a:extLst>
          </p:cNvPr>
          <p:cNvCxnSpPr>
            <a:cxnSpLocks/>
          </p:cNvCxnSpPr>
          <p:nvPr/>
        </p:nvCxnSpPr>
        <p:spPr>
          <a:xfrm flipV="1">
            <a:off x="4499994" y="1246741"/>
            <a:ext cx="0" cy="31043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47D07C-BD53-45B0-AFC9-854D1BB464EB}"/>
              </a:ext>
            </a:extLst>
          </p:cNvPr>
          <p:cNvCxnSpPr>
            <a:cxnSpLocks/>
          </p:cNvCxnSpPr>
          <p:nvPr/>
        </p:nvCxnSpPr>
        <p:spPr>
          <a:xfrm>
            <a:off x="4788024" y="2413134"/>
            <a:ext cx="0" cy="4459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1D5DAB5-8AFA-4C9B-A886-F93BC9A6D7E5}"/>
              </a:ext>
            </a:extLst>
          </p:cNvPr>
          <p:cNvCxnSpPr>
            <a:cxnSpLocks/>
          </p:cNvCxnSpPr>
          <p:nvPr/>
        </p:nvCxnSpPr>
        <p:spPr>
          <a:xfrm>
            <a:off x="4508505" y="2413134"/>
            <a:ext cx="0" cy="73468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ACB643D-6CFC-4563-9D0F-F0AD61185614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1971420" y="1829938"/>
            <a:ext cx="944398" cy="178999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8BC1AB-8C1F-400A-8027-D7498F99569B}"/>
              </a:ext>
            </a:extLst>
          </p:cNvPr>
          <p:cNvCxnSpPr>
            <a:cxnSpLocks/>
          </p:cNvCxnSpPr>
          <p:nvPr/>
        </p:nvCxnSpPr>
        <p:spPr>
          <a:xfrm>
            <a:off x="1043610" y="3075807"/>
            <a:ext cx="0" cy="36817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FCCCAAA-FD0B-49C2-B43B-32C6EDD32E12}"/>
              </a:ext>
            </a:extLst>
          </p:cNvPr>
          <p:cNvCxnSpPr>
            <a:cxnSpLocks/>
            <a:stCxn id="4" idx="1"/>
            <a:endCxn id="63" idx="3"/>
          </p:cNvCxnSpPr>
          <p:nvPr/>
        </p:nvCxnSpPr>
        <p:spPr>
          <a:xfrm flipH="1" flipV="1">
            <a:off x="2106723" y="1030670"/>
            <a:ext cx="809095" cy="7992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257C3BA3-42B4-424A-804D-DC7ED828A274}"/>
              </a:ext>
            </a:extLst>
          </p:cNvPr>
          <p:cNvSpPr/>
          <p:nvPr/>
        </p:nvSpPr>
        <p:spPr>
          <a:xfrm>
            <a:off x="3812594" y="705886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1834917-8657-4CA7-BD00-E3675E5327E1}"/>
              </a:ext>
            </a:extLst>
          </p:cNvPr>
          <p:cNvSpPr/>
          <p:nvPr/>
        </p:nvSpPr>
        <p:spPr>
          <a:xfrm>
            <a:off x="5106197" y="1540404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64F513-790F-468D-9473-7CA0A976F87F}"/>
              </a:ext>
            </a:extLst>
          </p:cNvPr>
          <p:cNvSpPr/>
          <p:nvPr/>
        </p:nvSpPr>
        <p:spPr>
          <a:xfrm>
            <a:off x="5823494" y="2092918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868137-61E7-4F70-8C1A-FA551A8FECBE}"/>
              </a:ext>
            </a:extLst>
          </p:cNvPr>
          <p:cNvSpPr/>
          <p:nvPr/>
        </p:nvSpPr>
        <p:spPr>
          <a:xfrm>
            <a:off x="3059833" y="3147815"/>
            <a:ext cx="2376257" cy="378954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 Secret</a:t>
            </a:r>
          </a:p>
          <a:p>
            <a:pPr algn="ctr"/>
            <a:r>
              <a:rPr lang="en-US" altLang="ko-KR" sz="1200"/>
              <a:t>(Token / ca.crt / namespace)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68A9938-9BCB-4A11-BF08-E531EC5A6A0B}"/>
              </a:ext>
            </a:extLst>
          </p:cNvPr>
          <p:cNvCxnSpPr>
            <a:cxnSpLocks/>
          </p:cNvCxnSpPr>
          <p:nvPr/>
        </p:nvCxnSpPr>
        <p:spPr>
          <a:xfrm flipV="1">
            <a:off x="3686167" y="2413134"/>
            <a:ext cx="3322" cy="734681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A1222CC6-36E0-4D63-B3ED-CCD60331CCDD}"/>
              </a:ext>
            </a:extLst>
          </p:cNvPr>
          <p:cNvSpPr/>
          <p:nvPr/>
        </p:nvSpPr>
        <p:spPr>
          <a:xfrm>
            <a:off x="4100626" y="705886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4DCD738-A41F-4B5A-9376-1C8AB39A83FD}"/>
              </a:ext>
            </a:extLst>
          </p:cNvPr>
          <p:cNvSpPr/>
          <p:nvPr/>
        </p:nvSpPr>
        <p:spPr>
          <a:xfrm>
            <a:off x="4390528" y="1132971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4131984-ED9A-4259-A2EE-48E2578F8F5F}"/>
              </a:ext>
            </a:extLst>
          </p:cNvPr>
          <p:cNvSpPr/>
          <p:nvPr/>
        </p:nvSpPr>
        <p:spPr>
          <a:xfrm>
            <a:off x="4840347" y="194272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50237F-95BA-4D0F-8FEB-F3E57C29376F}"/>
              </a:ext>
            </a:extLst>
          </p:cNvPr>
          <p:cNvSpPr/>
          <p:nvPr/>
        </p:nvSpPr>
        <p:spPr>
          <a:xfrm>
            <a:off x="4392606" y="285313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A2F1B0A-3316-4056-B490-E0AD27751FEE}"/>
              </a:ext>
            </a:extLst>
          </p:cNvPr>
          <p:cNvSpPr/>
          <p:nvPr/>
        </p:nvSpPr>
        <p:spPr>
          <a:xfrm>
            <a:off x="4680675" y="2743637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09637A9-9544-440E-A9C1-031DF8613B89}"/>
              </a:ext>
            </a:extLst>
          </p:cNvPr>
          <p:cNvSpPr/>
          <p:nvPr/>
        </p:nvSpPr>
        <p:spPr>
          <a:xfrm>
            <a:off x="2638178" y="206769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139A90C-E0F6-40D8-A297-AAB2FC0F921C}"/>
              </a:ext>
            </a:extLst>
          </p:cNvPr>
          <p:cNvSpPr/>
          <p:nvPr/>
        </p:nvSpPr>
        <p:spPr>
          <a:xfrm>
            <a:off x="852466" y="333366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9A2E35-F102-41C5-956B-34C58288DF37}"/>
              </a:ext>
            </a:extLst>
          </p:cNvPr>
          <p:cNvSpPr txBox="1"/>
          <p:nvPr/>
        </p:nvSpPr>
        <p:spPr>
          <a:xfrm>
            <a:off x="2653008" y="846500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Request 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4C0DA3-CBDD-4F70-8E06-B06927EFEB1E}"/>
              </a:ext>
            </a:extLst>
          </p:cNvPr>
          <p:cNvSpPr txBox="1"/>
          <p:nvPr/>
        </p:nvSpPr>
        <p:spPr>
          <a:xfrm>
            <a:off x="2699792" y="246954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EF14E-C319-4025-AABB-FBABB6649008}"/>
              </a:ext>
            </a:extLst>
          </p:cNvPr>
          <p:cNvSpPr txBox="1"/>
          <p:nvPr/>
        </p:nvSpPr>
        <p:spPr>
          <a:xfrm>
            <a:off x="5359008" y="137955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SA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Event (Watch)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F93FCB-AD09-41FD-BB98-E6C425BF8AD7}"/>
              </a:ext>
            </a:extLst>
          </p:cNvPr>
          <p:cNvSpPr txBox="1"/>
          <p:nvPr/>
        </p:nvSpPr>
        <p:spPr>
          <a:xfrm>
            <a:off x="5133542" y="200199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40F300-F44F-4CA3-AEE4-EEE318D1299B}"/>
              </a:ext>
            </a:extLst>
          </p:cNvPr>
          <p:cNvSpPr txBox="1"/>
          <p:nvPr/>
        </p:nvSpPr>
        <p:spPr>
          <a:xfrm>
            <a:off x="3715815" y="236999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E2EA5C-6C33-4DF7-96C4-80BE552D5374}"/>
              </a:ext>
            </a:extLst>
          </p:cNvPr>
          <p:cNvSpPr txBox="1"/>
          <p:nvPr/>
        </p:nvSpPr>
        <p:spPr>
          <a:xfrm>
            <a:off x="4266794" y="84650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EA863-1FC5-4057-93BD-316A9FF9F7B0}"/>
              </a:ext>
            </a:extLst>
          </p:cNvPr>
          <p:cNvSpPr txBox="1"/>
          <p:nvPr/>
        </p:nvSpPr>
        <p:spPr>
          <a:xfrm>
            <a:off x="3180719" y="1288881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A4D9EE-2FBF-4D58-851B-2CD771E6D2F6}"/>
              </a:ext>
            </a:extLst>
          </p:cNvPr>
          <p:cNvSpPr txBox="1"/>
          <p:nvPr/>
        </p:nvSpPr>
        <p:spPr>
          <a:xfrm>
            <a:off x="4927277" y="2370015"/>
            <a:ext cx="833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Mutated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B43739-2D02-4602-B65B-79FA383803D9}"/>
              </a:ext>
            </a:extLst>
          </p:cNvPr>
          <p:cNvSpPr txBox="1"/>
          <p:nvPr/>
        </p:nvSpPr>
        <p:spPr>
          <a:xfrm>
            <a:off x="2045370" y="317064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Pod, SA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Secret Info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C81D58-CA77-4034-B09A-2B59911B1E0F}"/>
              </a:ext>
            </a:extLst>
          </p:cNvPr>
          <p:cNvSpPr txBox="1"/>
          <p:nvPr/>
        </p:nvSpPr>
        <p:spPr>
          <a:xfrm>
            <a:off x="1020669" y="3059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SA Secret</a:t>
            </a:r>
            <a:endParaRPr lang="ko-KR" altLang="en-US" sz="10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760E6A-F56A-43C3-82FC-0D975657BACD}"/>
              </a:ext>
            </a:extLst>
          </p:cNvPr>
          <p:cNvGrpSpPr/>
          <p:nvPr/>
        </p:nvGrpSpPr>
        <p:grpSpPr>
          <a:xfrm>
            <a:off x="6228184" y="354106"/>
            <a:ext cx="1931276" cy="731798"/>
            <a:chOff x="539552" y="471800"/>
            <a:chExt cx="1931276" cy="731798"/>
          </a:xfrm>
        </p:grpSpPr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18DD9E82-AB40-4077-81EC-EC7D07747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D351E6-572A-4CB0-BE37-E519663C1059}"/>
                </a:ext>
              </a:extLst>
            </p:cNvPr>
            <p:cNvSpPr txBox="1"/>
            <p:nvPr/>
          </p:nvSpPr>
          <p:spPr>
            <a:xfrm>
              <a:off x="936434" y="471800"/>
              <a:ext cx="1534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Service Account</a:t>
              </a:r>
              <a:endParaRPr lang="ko-KR" altLang="en-US" sz="10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8CA075E-B514-43D7-9ADD-A8D129A51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74C7FEA-A1B7-471C-8E60-EE4418F15EB9}"/>
                </a:ext>
              </a:extLst>
            </p:cNvPr>
            <p:cNvSpPr txBox="1"/>
            <p:nvPr/>
          </p:nvSpPr>
          <p:spPr>
            <a:xfrm>
              <a:off x="929883" y="713353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Pod</a:t>
              </a:r>
              <a:endParaRPr lang="ko-KR" altLang="en-US" sz="1000"/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C71F34E0-6EC4-4106-82AF-968FB1CF9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1081184"/>
              <a:ext cx="381714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EC57B1-7D25-4C59-8E73-3D3E52A411D3}"/>
                </a:ext>
              </a:extLst>
            </p:cNvPr>
            <p:cNvSpPr txBox="1"/>
            <p:nvPr/>
          </p:nvSpPr>
          <p:spPr>
            <a:xfrm>
              <a:off x="929883" y="957377"/>
              <a:ext cx="1372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Service Account</a:t>
              </a:r>
              <a:endParaRPr lang="ko-KR" altLang="en-US" sz="10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6F9ACFF-3CF7-4D65-BC3A-A8DF66B926FD}"/>
              </a:ext>
            </a:extLst>
          </p:cNvPr>
          <p:cNvSpPr txBox="1"/>
          <p:nvPr/>
        </p:nvSpPr>
        <p:spPr>
          <a:xfrm>
            <a:off x="2070923" y="1677457"/>
            <a:ext cx="736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SA Token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876DD59-C7C8-4876-AE88-FE3359D8022F}"/>
              </a:ext>
            </a:extLst>
          </p:cNvPr>
          <p:cNvSpPr/>
          <p:nvPr/>
        </p:nvSpPr>
        <p:spPr>
          <a:xfrm>
            <a:off x="467546" y="415107"/>
            <a:ext cx="1639177" cy="1231126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323EEB2-04CF-4E7B-BB1C-2093C833D0DE}"/>
              </a:ext>
            </a:extLst>
          </p:cNvPr>
          <p:cNvSpPr/>
          <p:nvPr/>
        </p:nvSpPr>
        <p:spPr>
          <a:xfrm>
            <a:off x="603268" y="474167"/>
            <a:ext cx="1368152" cy="903324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kubeconfig</a:t>
            </a:r>
            <a:endParaRPr lang="ko-KR" altLang="en-US" sz="140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1C6FE8-3280-465C-886E-A7F9AD641DC9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flipH="1">
            <a:off x="1971420" y="1829938"/>
            <a:ext cx="944398" cy="61899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83C2694-4873-4BFD-B664-F45594B8BE41}"/>
              </a:ext>
            </a:extLst>
          </p:cNvPr>
          <p:cNvSpPr/>
          <p:nvPr/>
        </p:nvSpPr>
        <p:spPr>
          <a:xfrm>
            <a:off x="1860083" y="231097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0F8D5E4-60A3-48BE-B202-E09853B37F33}"/>
              </a:ext>
            </a:extLst>
          </p:cNvPr>
          <p:cNvSpPr/>
          <p:nvPr/>
        </p:nvSpPr>
        <p:spPr>
          <a:xfrm>
            <a:off x="1999696" y="90891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082D7C-3B8C-4F83-8D60-C13A1924CE07}"/>
              </a:ext>
            </a:extLst>
          </p:cNvPr>
          <p:cNvSpPr/>
          <p:nvPr/>
        </p:nvSpPr>
        <p:spPr>
          <a:xfrm>
            <a:off x="755997" y="5341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CF53B38-36B6-4EB3-A199-3D150808FBA5}"/>
              </a:ext>
            </a:extLst>
          </p:cNvPr>
          <p:cNvSpPr/>
          <p:nvPr/>
        </p:nvSpPr>
        <p:spPr>
          <a:xfrm>
            <a:off x="755997" y="8228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1100F7-BBC2-4727-860C-E5D3BE5E91BB}"/>
              </a:ext>
            </a:extLst>
          </p:cNvPr>
          <p:cNvSpPr/>
          <p:nvPr/>
        </p:nvSpPr>
        <p:spPr>
          <a:xfrm>
            <a:off x="3057474" y="2065427"/>
            <a:ext cx="782831" cy="288729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DCC3CE2-DF24-4269-AA31-F69975910258}"/>
              </a:ext>
            </a:extLst>
          </p:cNvPr>
          <p:cNvSpPr/>
          <p:nvPr/>
        </p:nvSpPr>
        <p:spPr>
          <a:xfrm>
            <a:off x="3269607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28A1369-5AC6-43E4-98FB-4DDCA13430D4}"/>
              </a:ext>
            </a:extLst>
          </p:cNvPr>
          <p:cNvSpPr/>
          <p:nvPr/>
        </p:nvSpPr>
        <p:spPr>
          <a:xfrm>
            <a:off x="3583023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3396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45710</TotalTime>
  <Words>445</Words>
  <Application>Microsoft Office PowerPoint</Application>
  <PresentationFormat>화면 슬라이드 쇼(16:9)</PresentationFormat>
  <Paragraphs>164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6175</cp:revision>
  <dcterms:created xsi:type="dcterms:W3CDTF">2006-10-05T04:04:58Z</dcterms:created>
  <dcterms:modified xsi:type="dcterms:W3CDTF">2021-05-02T16:01:50Z</dcterms:modified>
</cp:coreProperties>
</file>