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26" r:id="rId2"/>
    <p:sldId id="428" r:id="rId3"/>
    <p:sldId id="431" r:id="rId4"/>
    <p:sldId id="430" r:id="rId5"/>
    <p:sldId id="432" r:id="rId6"/>
    <p:sldId id="429" r:id="rId7"/>
    <p:sldId id="427" r:id="rId8"/>
    <p:sldId id="424" r:id="rId9"/>
    <p:sldId id="425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8876" autoAdjust="0"/>
  </p:normalViewPr>
  <p:slideViewPr>
    <p:cSldViewPr>
      <p:cViewPr varScale="1">
        <p:scale>
          <a:sx n="191" d="100"/>
          <a:sy n="191" d="100"/>
        </p:scale>
        <p:origin x="3618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1</a:t>
          </a:r>
          <a:r>
            <a:rPr lang="en-US" altLang="ko-KR" sz="1400">
              <a:solidFill>
                <a:schemeClr val="tx2"/>
              </a:solidFill>
            </a:rPr>
            <a:t>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2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3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4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4619D818-6C64-4831-A684-D6ECD0B227AA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6</a:t>
          </a:r>
          <a:br>
            <a:rPr lang="en-US" altLang="ko-KR" sz="1100">
              <a:solidFill>
                <a:schemeClr val="tx1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4091B14C-B223-45D6-8468-A3BC131C35B7}" type="parTrans" cxnId="{C2D61E64-1208-4E5D-878A-18AC371EAB83}">
      <dgm:prSet/>
      <dgm:spPr/>
      <dgm:t>
        <a:bodyPr/>
        <a:lstStyle/>
        <a:p>
          <a:pPr latinLnBrk="1"/>
          <a:endParaRPr lang="ko-KR" altLang="en-US"/>
        </a:p>
      </dgm:t>
    </dgm:pt>
    <dgm:pt modelId="{88B69BC9-3C39-4BA5-89F6-53559C39152E}" type="sibTrans" cxnId="{C2D61E64-1208-4E5D-878A-18AC371EAB83}">
      <dgm:prSet/>
      <dgm:spPr/>
      <dgm:t>
        <a:bodyPr/>
        <a:lstStyle/>
        <a:p>
          <a:pPr latinLnBrk="1"/>
          <a:endParaRPr lang="ko-KR" altLang="en-US"/>
        </a:p>
      </dgm:t>
    </dgm:pt>
    <dgm:pt modelId="{301A5D57-AD2D-4B91-B2CB-B9B9EBCE11D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7</a:t>
          </a:r>
          <a:br>
            <a:rPr lang="en-US" altLang="ko-KR" sz="1100">
              <a:solidFill>
                <a:schemeClr val="tx1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C3F2ABE4-1633-4E41-81D3-693AD8EAFDC1}" type="parTrans" cxnId="{8A736AD6-C29C-481C-B66D-A4A2C6769A6D}">
      <dgm:prSet/>
      <dgm:spPr/>
      <dgm:t>
        <a:bodyPr/>
        <a:lstStyle/>
        <a:p>
          <a:pPr latinLnBrk="1"/>
          <a:endParaRPr lang="ko-KR" altLang="en-US"/>
        </a:p>
      </dgm:t>
    </dgm:pt>
    <dgm:pt modelId="{A8ABC8AB-8CDB-4633-93DD-A9E629C6EF23}" type="sibTrans" cxnId="{8A736AD6-C29C-481C-B66D-A4A2C6769A6D}">
      <dgm:prSet/>
      <dgm:spPr/>
      <dgm:t>
        <a:bodyPr/>
        <a:lstStyle/>
        <a:p>
          <a:pPr latinLnBrk="1"/>
          <a:endParaRPr lang="ko-KR" altLang="en-US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1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1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2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2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CD0801F0-529E-47D8-8130-7E563217D5BF}" type="pres">
      <dgm:prSet presAssocID="{4091B14C-B223-45D6-8468-A3BC131C35B7}" presName="Name19" presStyleLbl="parChTrans1D4" presStyleIdx="0" presStyleCnt="2"/>
      <dgm:spPr/>
    </dgm:pt>
    <dgm:pt modelId="{BFD377E8-FA16-45C7-8FA7-13D257079556}" type="pres">
      <dgm:prSet presAssocID="{4619D818-6C64-4831-A684-D6ECD0B227AA}" presName="Name21" presStyleCnt="0"/>
      <dgm:spPr/>
    </dgm:pt>
    <dgm:pt modelId="{62DE6E5B-BCA2-44B1-836C-7BB39DC9838F}" type="pres">
      <dgm:prSet presAssocID="{4619D818-6C64-4831-A684-D6ECD0B227AA}" presName="level2Shape" presStyleLbl="node4" presStyleIdx="0" presStyleCnt="2" custScaleY="59842"/>
      <dgm:spPr/>
    </dgm:pt>
    <dgm:pt modelId="{3AA48228-9A56-4965-883E-7BE17E06D0C7}" type="pres">
      <dgm:prSet presAssocID="{4619D818-6C64-4831-A684-D6ECD0B227AA}" presName="hierChild3" presStyleCnt="0"/>
      <dgm:spPr/>
    </dgm:pt>
    <dgm:pt modelId="{0CFAE370-274E-4124-A434-54BE73CE9344}" type="pres">
      <dgm:prSet presAssocID="{C3F2ABE4-1633-4E41-81D3-693AD8EAFDC1}" presName="Name19" presStyleLbl="parChTrans1D4" presStyleIdx="1" presStyleCnt="2"/>
      <dgm:spPr/>
    </dgm:pt>
    <dgm:pt modelId="{67FB8056-F1B2-4C53-BC04-CFF7F473179F}" type="pres">
      <dgm:prSet presAssocID="{301A5D57-AD2D-4B91-B2CB-B9B9EBCE11DE}" presName="Name21" presStyleCnt="0"/>
      <dgm:spPr/>
    </dgm:pt>
    <dgm:pt modelId="{9F6E90ED-07D5-4527-9116-62980B53A816}" type="pres">
      <dgm:prSet presAssocID="{301A5D57-AD2D-4B91-B2CB-B9B9EBCE11DE}" presName="level2Shape" presStyleLbl="node4" presStyleIdx="1" presStyleCnt="2" custScaleY="59842"/>
      <dgm:spPr/>
    </dgm:pt>
    <dgm:pt modelId="{5B80099E-7C36-4AC6-A3D6-20F4DE9758C3}" type="pres">
      <dgm:prSet presAssocID="{301A5D57-AD2D-4B91-B2CB-B9B9EBCE11DE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C2D61E64-1208-4E5D-878A-18AC371EAB83}" srcId="{13278C24-D517-46E3-A80C-544A47DF8FD5}" destId="{4619D818-6C64-4831-A684-D6ECD0B227AA}" srcOrd="0" destOrd="0" parTransId="{4091B14C-B223-45D6-8468-A3BC131C35B7}" sibTransId="{88B69BC9-3C39-4BA5-89F6-53559C39152E}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FFD6A479-6CDB-438A-9B6B-C3BE62DED0D8}" type="presOf" srcId="{C3F2ABE4-1633-4E41-81D3-693AD8EAFDC1}" destId="{0CFAE370-274E-4124-A434-54BE73CE9344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BF2BC383-C73F-4DA8-A655-929C1D18C64F}" type="presOf" srcId="{4091B14C-B223-45D6-8468-A3BC131C35B7}" destId="{CD0801F0-529E-47D8-8130-7E563217D5BF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083B5AAF-958B-4DA4-9262-FE75F99E5610}" type="presOf" srcId="{301A5D57-AD2D-4B91-B2CB-B9B9EBCE11DE}" destId="{9F6E90ED-07D5-4527-9116-62980B53A816}" srcOrd="0" destOrd="0" presId="urn:microsoft.com/office/officeart/2005/8/layout/hierarchy6"/>
    <dgm:cxn modelId="{42662BCF-5E6D-4536-9BE0-07EB4EAFF9D0}" type="presOf" srcId="{4619D818-6C64-4831-A684-D6ECD0B227AA}" destId="{62DE6E5B-BCA2-44B1-836C-7BB39DC9838F}" srcOrd="0" destOrd="0" presId="urn:microsoft.com/office/officeart/2005/8/layout/hierarchy6"/>
    <dgm:cxn modelId="{8A736AD6-C29C-481C-B66D-A4A2C6769A6D}" srcId="{13278C24-D517-46E3-A80C-544A47DF8FD5}" destId="{301A5D57-AD2D-4B91-B2CB-B9B9EBCE11DE}" srcOrd="1" destOrd="0" parTransId="{C3F2ABE4-1633-4E41-81D3-693AD8EAFDC1}" sibTransId="{A8ABC8AB-8CDB-4633-93DD-A9E629C6EF23}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F17DDDBC-E8E7-472E-A474-025A802E091C}" type="presParOf" srcId="{64DD61A7-0A19-44BB-8AD9-C59FC7FFD205}" destId="{CD0801F0-529E-47D8-8130-7E563217D5BF}" srcOrd="0" destOrd="0" presId="urn:microsoft.com/office/officeart/2005/8/layout/hierarchy6"/>
    <dgm:cxn modelId="{D20055A5-414B-41C3-B4B9-FD62288CA3EB}" type="presParOf" srcId="{64DD61A7-0A19-44BB-8AD9-C59FC7FFD205}" destId="{BFD377E8-FA16-45C7-8FA7-13D257079556}" srcOrd="1" destOrd="0" presId="urn:microsoft.com/office/officeart/2005/8/layout/hierarchy6"/>
    <dgm:cxn modelId="{86FE9F4E-7A0B-4D1E-9E51-F2697C31C32B}" type="presParOf" srcId="{BFD377E8-FA16-45C7-8FA7-13D257079556}" destId="{62DE6E5B-BCA2-44B1-836C-7BB39DC9838F}" srcOrd="0" destOrd="0" presId="urn:microsoft.com/office/officeart/2005/8/layout/hierarchy6"/>
    <dgm:cxn modelId="{1C36460C-2F0B-4C96-A28A-6BFB6D26C678}" type="presParOf" srcId="{BFD377E8-FA16-45C7-8FA7-13D257079556}" destId="{3AA48228-9A56-4965-883E-7BE17E06D0C7}" srcOrd="1" destOrd="0" presId="urn:microsoft.com/office/officeart/2005/8/layout/hierarchy6"/>
    <dgm:cxn modelId="{6628E292-364E-493B-8E94-53C8C350656E}" type="presParOf" srcId="{64DD61A7-0A19-44BB-8AD9-C59FC7FFD205}" destId="{0CFAE370-274E-4124-A434-54BE73CE9344}" srcOrd="2" destOrd="0" presId="urn:microsoft.com/office/officeart/2005/8/layout/hierarchy6"/>
    <dgm:cxn modelId="{30CA189A-92C6-4294-89BB-CC9A32811671}" type="presParOf" srcId="{64DD61A7-0A19-44BB-8AD9-C59FC7FFD205}" destId="{67FB8056-F1B2-4C53-BC04-CFF7F473179F}" srcOrd="3" destOrd="0" presId="urn:microsoft.com/office/officeart/2005/8/layout/hierarchy6"/>
    <dgm:cxn modelId="{05650CD2-3909-4B1A-8DAB-6936B300B7A0}" type="presParOf" srcId="{67FB8056-F1B2-4C53-BC04-CFF7F473179F}" destId="{9F6E90ED-07D5-4527-9116-62980B53A816}" srcOrd="0" destOrd="0" presId="urn:microsoft.com/office/officeart/2005/8/layout/hierarchy6"/>
    <dgm:cxn modelId="{81843406-BAAE-4A73-BEB0-A82DBFDE1A14}" type="presParOf" srcId="{67FB8056-F1B2-4C53-BC04-CFF7F473179F}" destId="{5B80099E-7C36-4AC6-A3D6-20F4DE9758C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tx2"/>
              </a:solidFill>
            </a:rPr>
            <a:t>A Namespace</a:t>
          </a:r>
          <a:endParaRPr lang="ko-KR" altLang="en-US" sz="1200">
            <a:solidFill>
              <a:schemeClr val="tx2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9113DB8F-061E-4657-9025-80682929C5A4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2"/>
              </a:solidFill>
            </a:rPr>
            <a:t>B Namespace</a:t>
          </a:r>
          <a:endParaRPr lang="ko-KR" altLang="en-US" sz="1200">
            <a:solidFill>
              <a:schemeClr val="accent2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01CD5A6D-5886-4D1A-BD8D-DAF97A694EAF}">
      <dgm:prSet phldrT="[텍스트]" custT="1"/>
      <dgm:spPr>
        <a:ln>
          <a:solidFill>
            <a:schemeClr val="accent3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3"/>
              </a:solidFill>
            </a:rPr>
            <a:t>C Namespace</a:t>
          </a:r>
          <a:endParaRPr lang="ko-KR" altLang="en-US" sz="1200">
            <a:solidFill>
              <a:schemeClr val="accent3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13278C24-D517-46E3-A80C-544A47DF8FD5}">
      <dgm:prSet phldrT="[텍스트]" custT="1"/>
      <dgm:spPr>
        <a:ln>
          <a:solidFill>
            <a:schemeClr val="accent6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6"/>
              </a:solidFill>
            </a:rPr>
            <a:t>D Namespace</a:t>
          </a:r>
          <a:endParaRPr lang="ko-KR" altLang="en-US" sz="1200">
            <a:solidFill>
              <a:schemeClr val="accent6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2" presStyleIdx="1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2" presStyleIdx="1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0" presStyleCnt="1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0" presStyleCnt="1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D8E63129-B17C-4CCA-A23D-4F91E80F3E3D}" type="presOf" srcId="{01CD5A6D-5886-4D1A-BD8D-DAF97A694EAF}" destId="{CCC33332-F693-40CB-8E4C-5613E0CF1F2E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63367653-2036-4A42-8775-EBC4F48325E9}" type="presOf" srcId="{142E2EE6-8AD2-4AB9-841B-B1826D46351A}" destId="{5B4B4C1C-DDB0-45F3-862A-173218B11B86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5EB54192-8024-4357-BFAF-569016BDFF4B}" srcId="{816DDED8-0159-4FBD-80E5-7DEE6513FC4E}" destId="{01CD5A6D-5886-4D1A-BD8D-DAF97A694EAF}" srcOrd="1" destOrd="0" parTransId="{142E2EE6-8AD2-4AB9-841B-B1826D46351A}" sibTransId="{8BACB6AC-502C-45BD-B6F0-2E4BAC022EC3}"/>
    <dgm:cxn modelId="{2D4F38AB-CA73-44B3-95DB-48901E471A51}" type="presOf" srcId="{13278C24-D517-46E3-A80C-544A47DF8FD5}" destId="{A1436DF5-CB73-42FE-A6F5-6C546887899F}" srcOrd="0" destOrd="0" presId="urn:microsoft.com/office/officeart/2005/8/layout/hierarchy6"/>
    <dgm:cxn modelId="{E3E0D9D9-9307-43ED-9F32-A1DC8CBF6E65}" srcId="{01CD5A6D-5886-4D1A-BD8D-DAF97A694EAF}" destId="{13278C24-D517-46E3-A80C-544A47DF8FD5}" srcOrd="0" destOrd="0" parTransId="{6B322DE4-CF72-4CE0-853B-1907FE8E4E91}" sibTransId="{318C091E-3AB0-49F5-8924-ABD0C6BDDD14}"/>
    <dgm:cxn modelId="{8E2F1CDA-5E89-407D-AE8D-08C09C7DBE56}" type="presOf" srcId="{6B322DE4-CF72-4CE0-853B-1907FE8E4E91}" destId="{C3867941-32AC-48B9-908F-0E9F055C7B76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20BA4599-7FDC-4DEE-A715-A278EF40675B}" type="presParOf" srcId="{FCB945E5-5DBC-4D20-ADFA-2D11232B10BA}" destId="{5B4B4C1C-DDB0-45F3-862A-173218B11B86}" srcOrd="2" destOrd="0" presId="urn:microsoft.com/office/officeart/2005/8/layout/hierarchy6"/>
    <dgm:cxn modelId="{04743FB3-E020-402B-9FEE-F9A1480DA541}" type="presParOf" srcId="{FCB945E5-5DBC-4D20-ADFA-2D11232B10BA}" destId="{997E2772-7F52-4E9F-9668-49C2DB8BF758}" srcOrd="3" destOrd="0" presId="urn:microsoft.com/office/officeart/2005/8/layout/hierarchy6"/>
    <dgm:cxn modelId="{66F7EA4F-F835-4793-844D-08A5E9F6756B}" type="presParOf" srcId="{997E2772-7F52-4E9F-9668-49C2DB8BF758}" destId="{CCC33332-F693-40CB-8E4C-5613E0CF1F2E}" srcOrd="0" destOrd="0" presId="urn:microsoft.com/office/officeart/2005/8/layout/hierarchy6"/>
    <dgm:cxn modelId="{A600198F-A595-4EDA-8C55-4E7ECC136A52}" type="presParOf" srcId="{997E2772-7F52-4E9F-9668-49C2DB8BF758}" destId="{0F2FF98E-7CF8-42D7-AB64-1354286C3D16}" srcOrd="1" destOrd="0" presId="urn:microsoft.com/office/officeart/2005/8/layout/hierarchy6"/>
    <dgm:cxn modelId="{DA4D0E54-C59E-4E63-82F9-706149ADC10E}" type="presParOf" srcId="{0F2FF98E-7CF8-42D7-AB64-1354286C3D16}" destId="{C3867941-32AC-48B9-908F-0E9F055C7B76}" srcOrd="0" destOrd="0" presId="urn:microsoft.com/office/officeart/2005/8/layout/hierarchy6"/>
    <dgm:cxn modelId="{73BF304F-349B-4AA3-9257-7A5C5E9643FF}" type="presParOf" srcId="{0F2FF98E-7CF8-42D7-AB64-1354286C3D16}" destId="{039A052F-9BDD-45D9-A08F-BE580F47A16C}" srcOrd="1" destOrd="0" presId="urn:microsoft.com/office/officeart/2005/8/layout/hierarchy6"/>
    <dgm:cxn modelId="{070E6B0F-20C2-4566-9156-A878E6E0B65B}" type="presParOf" srcId="{039A052F-9BDD-45D9-A08F-BE580F47A16C}" destId="{A1436DF5-CB73-42FE-A6F5-6C546887899F}" srcOrd="0" destOrd="0" presId="urn:microsoft.com/office/officeart/2005/8/layout/hierarchy6"/>
    <dgm:cxn modelId="{6C73B614-2985-44B6-859F-CBC532BB5D79}" type="presParOf" srcId="{039A052F-9BDD-45D9-A08F-BE580F47A16C}" destId="{64DD61A7-0A19-44BB-8AD9-C59FC7FFD205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r>
            <a:rPr lang="en-US" altLang="ko-KR" sz="1400">
              <a:solidFill>
                <a:schemeClr val="tx2"/>
              </a:solidFill>
            </a:rPr>
            <a:t>  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4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3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3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3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3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1" presStyleCnt="2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1" presStyleCnt="2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2" presStyleCnt="3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2" presStyleCnt="3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0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5DD272AD-E66E-4B24-B3D2-5D46D885B5DA}" srcId="{816DDED8-0159-4FBD-80E5-7DEE6513FC4E}" destId="{2877ECE4-DEA7-4304-AFE2-E98D924080C5}" srcOrd="1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50724D2F-228E-4BE1-88FB-E4E1A394A732}" type="presParOf" srcId="{FCB945E5-5DBC-4D20-ADFA-2D11232B10BA}" destId="{19688A33-068A-454C-938D-92D69A8AA5B1}" srcOrd="2" destOrd="0" presId="urn:microsoft.com/office/officeart/2005/8/layout/hierarchy6"/>
    <dgm:cxn modelId="{9C62C91A-D88F-42D3-B6E3-0B4AD07BB075}" type="presParOf" srcId="{FCB945E5-5DBC-4D20-ADFA-2D11232B10BA}" destId="{3355C564-B189-4C8D-9CE6-4E85BBE3A176}" srcOrd="3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51968B0A-1BB4-4B84-A4F4-B4929F0FE7ED}" type="presParOf" srcId="{1E907BB7-D058-4187-988A-25898A1EA34B}" destId="{7BA87A94-5498-40B1-89C8-3A76AF8C9E86}" srcOrd="0" destOrd="0" presId="urn:microsoft.com/office/officeart/2005/8/layout/hierarchy6"/>
    <dgm:cxn modelId="{C0796CF6-18E9-4F5A-BFDD-5828E39884EE}" type="presParOf" srcId="{1E907BB7-D058-4187-988A-25898A1EA34B}" destId="{ABDC8F87-418B-4D07-9CE2-016DC05FF7F9}" srcOrd="1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1</a:t>
          </a:r>
          <a:r>
            <a:rPr lang="en-US" altLang="ko-KR" sz="1400">
              <a:solidFill>
                <a:schemeClr val="tx2"/>
              </a:solidFill>
            </a:rPr>
            <a:t>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2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3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4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4619D818-6C64-4831-A684-D6ECD0B227AA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6</a:t>
          </a:r>
          <a:br>
            <a:rPr lang="en-US" altLang="ko-KR" sz="1100">
              <a:solidFill>
                <a:schemeClr val="tx1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4091B14C-B223-45D6-8468-A3BC131C35B7}" type="parTrans" cxnId="{C2D61E64-1208-4E5D-878A-18AC371EAB83}">
      <dgm:prSet/>
      <dgm:spPr/>
      <dgm:t>
        <a:bodyPr/>
        <a:lstStyle/>
        <a:p>
          <a:pPr latinLnBrk="1"/>
          <a:endParaRPr lang="ko-KR" altLang="en-US"/>
        </a:p>
      </dgm:t>
    </dgm:pt>
    <dgm:pt modelId="{88B69BC9-3C39-4BA5-89F6-53559C39152E}" type="sibTrans" cxnId="{C2D61E64-1208-4E5D-878A-18AC371EAB83}">
      <dgm:prSet/>
      <dgm:spPr/>
      <dgm:t>
        <a:bodyPr/>
        <a:lstStyle/>
        <a:p>
          <a:pPr latinLnBrk="1"/>
          <a:endParaRPr lang="ko-KR" altLang="en-US"/>
        </a:p>
      </dgm:t>
    </dgm:pt>
    <dgm:pt modelId="{301A5D57-AD2D-4B91-B2CB-B9B9EBCE11D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7</a:t>
          </a:r>
          <a:br>
            <a:rPr lang="en-US" altLang="ko-KR" sz="1100">
              <a:solidFill>
                <a:schemeClr val="tx1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C3F2ABE4-1633-4E41-81D3-693AD8EAFDC1}" type="parTrans" cxnId="{8A736AD6-C29C-481C-B66D-A4A2C6769A6D}">
      <dgm:prSet/>
      <dgm:spPr/>
      <dgm:t>
        <a:bodyPr/>
        <a:lstStyle/>
        <a:p>
          <a:pPr latinLnBrk="1"/>
          <a:endParaRPr lang="ko-KR" altLang="en-US"/>
        </a:p>
      </dgm:t>
    </dgm:pt>
    <dgm:pt modelId="{A8ABC8AB-8CDB-4633-93DD-A9E629C6EF23}" type="sibTrans" cxnId="{8A736AD6-C29C-481C-B66D-A4A2C6769A6D}">
      <dgm:prSet/>
      <dgm:spPr/>
      <dgm:t>
        <a:bodyPr/>
        <a:lstStyle/>
        <a:p>
          <a:pPr latinLnBrk="1"/>
          <a:endParaRPr lang="ko-KR" altLang="en-US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1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1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2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2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CD0801F0-529E-47D8-8130-7E563217D5BF}" type="pres">
      <dgm:prSet presAssocID="{4091B14C-B223-45D6-8468-A3BC131C35B7}" presName="Name19" presStyleLbl="parChTrans1D4" presStyleIdx="0" presStyleCnt="2"/>
      <dgm:spPr/>
    </dgm:pt>
    <dgm:pt modelId="{BFD377E8-FA16-45C7-8FA7-13D257079556}" type="pres">
      <dgm:prSet presAssocID="{4619D818-6C64-4831-A684-D6ECD0B227AA}" presName="Name21" presStyleCnt="0"/>
      <dgm:spPr/>
    </dgm:pt>
    <dgm:pt modelId="{62DE6E5B-BCA2-44B1-836C-7BB39DC9838F}" type="pres">
      <dgm:prSet presAssocID="{4619D818-6C64-4831-A684-D6ECD0B227AA}" presName="level2Shape" presStyleLbl="node4" presStyleIdx="0" presStyleCnt="2" custScaleY="59842"/>
      <dgm:spPr/>
    </dgm:pt>
    <dgm:pt modelId="{3AA48228-9A56-4965-883E-7BE17E06D0C7}" type="pres">
      <dgm:prSet presAssocID="{4619D818-6C64-4831-A684-D6ECD0B227AA}" presName="hierChild3" presStyleCnt="0"/>
      <dgm:spPr/>
    </dgm:pt>
    <dgm:pt modelId="{0CFAE370-274E-4124-A434-54BE73CE9344}" type="pres">
      <dgm:prSet presAssocID="{C3F2ABE4-1633-4E41-81D3-693AD8EAFDC1}" presName="Name19" presStyleLbl="parChTrans1D4" presStyleIdx="1" presStyleCnt="2"/>
      <dgm:spPr/>
    </dgm:pt>
    <dgm:pt modelId="{67FB8056-F1B2-4C53-BC04-CFF7F473179F}" type="pres">
      <dgm:prSet presAssocID="{301A5D57-AD2D-4B91-B2CB-B9B9EBCE11DE}" presName="Name21" presStyleCnt="0"/>
      <dgm:spPr/>
    </dgm:pt>
    <dgm:pt modelId="{9F6E90ED-07D5-4527-9116-62980B53A816}" type="pres">
      <dgm:prSet presAssocID="{301A5D57-AD2D-4B91-B2CB-B9B9EBCE11DE}" presName="level2Shape" presStyleLbl="node4" presStyleIdx="1" presStyleCnt="2" custScaleY="59842"/>
      <dgm:spPr/>
    </dgm:pt>
    <dgm:pt modelId="{5B80099E-7C36-4AC6-A3D6-20F4DE9758C3}" type="pres">
      <dgm:prSet presAssocID="{301A5D57-AD2D-4B91-B2CB-B9B9EBCE11DE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C2D61E64-1208-4E5D-878A-18AC371EAB83}" srcId="{13278C24-D517-46E3-A80C-544A47DF8FD5}" destId="{4619D818-6C64-4831-A684-D6ECD0B227AA}" srcOrd="0" destOrd="0" parTransId="{4091B14C-B223-45D6-8468-A3BC131C35B7}" sibTransId="{88B69BC9-3C39-4BA5-89F6-53559C39152E}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FFD6A479-6CDB-438A-9B6B-C3BE62DED0D8}" type="presOf" srcId="{C3F2ABE4-1633-4E41-81D3-693AD8EAFDC1}" destId="{0CFAE370-274E-4124-A434-54BE73CE9344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BF2BC383-C73F-4DA8-A655-929C1D18C64F}" type="presOf" srcId="{4091B14C-B223-45D6-8468-A3BC131C35B7}" destId="{CD0801F0-529E-47D8-8130-7E563217D5BF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083B5AAF-958B-4DA4-9262-FE75F99E5610}" type="presOf" srcId="{301A5D57-AD2D-4B91-B2CB-B9B9EBCE11DE}" destId="{9F6E90ED-07D5-4527-9116-62980B53A816}" srcOrd="0" destOrd="0" presId="urn:microsoft.com/office/officeart/2005/8/layout/hierarchy6"/>
    <dgm:cxn modelId="{42662BCF-5E6D-4536-9BE0-07EB4EAFF9D0}" type="presOf" srcId="{4619D818-6C64-4831-A684-D6ECD0B227AA}" destId="{62DE6E5B-BCA2-44B1-836C-7BB39DC9838F}" srcOrd="0" destOrd="0" presId="urn:microsoft.com/office/officeart/2005/8/layout/hierarchy6"/>
    <dgm:cxn modelId="{8A736AD6-C29C-481C-B66D-A4A2C6769A6D}" srcId="{13278C24-D517-46E3-A80C-544A47DF8FD5}" destId="{301A5D57-AD2D-4B91-B2CB-B9B9EBCE11DE}" srcOrd="1" destOrd="0" parTransId="{C3F2ABE4-1633-4E41-81D3-693AD8EAFDC1}" sibTransId="{A8ABC8AB-8CDB-4633-93DD-A9E629C6EF23}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F17DDDBC-E8E7-472E-A474-025A802E091C}" type="presParOf" srcId="{64DD61A7-0A19-44BB-8AD9-C59FC7FFD205}" destId="{CD0801F0-529E-47D8-8130-7E563217D5BF}" srcOrd="0" destOrd="0" presId="urn:microsoft.com/office/officeart/2005/8/layout/hierarchy6"/>
    <dgm:cxn modelId="{D20055A5-414B-41C3-B4B9-FD62288CA3EB}" type="presParOf" srcId="{64DD61A7-0A19-44BB-8AD9-C59FC7FFD205}" destId="{BFD377E8-FA16-45C7-8FA7-13D257079556}" srcOrd="1" destOrd="0" presId="urn:microsoft.com/office/officeart/2005/8/layout/hierarchy6"/>
    <dgm:cxn modelId="{86FE9F4E-7A0B-4D1E-9E51-F2697C31C32B}" type="presParOf" srcId="{BFD377E8-FA16-45C7-8FA7-13D257079556}" destId="{62DE6E5B-BCA2-44B1-836C-7BB39DC9838F}" srcOrd="0" destOrd="0" presId="urn:microsoft.com/office/officeart/2005/8/layout/hierarchy6"/>
    <dgm:cxn modelId="{1C36460C-2F0B-4C96-A28A-6BFB6D26C678}" type="presParOf" srcId="{BFD377E8-FA16-45C7-8FA7-13D257079556}" destId="{3AA48228-9A56-4965-883E-7BE17E06D0C7}" srcOrd="1" destOrd="0" presId="urn:microsoft.com/office/officeart/2005/8/layout/hierarchy6"/>
    <dgm:cxn modelId="{6628E292-364E-493B-8E94-53C8C350656E}" type="presParOf" srcId="{64DD61A7-0A19-44BB-8AD9-C59FC7FFD205}" destId="{0CFAE370-274E-4124-A434-54BE73CE9344}" srcOrd="2" destOrd="0" presId="urn:microsoft.com/office/officeart/2005/8/layout/hierarchy6"/>
    <dgm:cxn modelId="{30CA189A-92C6-4294-89BB-CC9A32811671}" type="presParOf" srcId="{64DD61A7-0A19-44BB-8AD9-C59FC7FFD205}" destId="{67FB8056-F1B2-4C53-BC04-CFF7F473179F}" srcOrd="3" destOrd="0" presId="urn:microsoft.com/office/officeart/2005/8/layout/hierarchy6"/>
    <dgm:cxn modelId="{05650CD2-3909-4B1A-8DAB-6936B300B7A0}" type="presParOf" srcId="{67FB8056-F1B2-4C53-BC04-CFF7F473179F}" destId="{9F6E90ED-07D5-4527-9116-62980B53A816}" srcOrd="0" destOrd="0" presId="urn:microsoft.com/office/officeart/2005/8/layout/hierarchy6"/>
    <dgm:cxn modelId="{81843406-BAAE-4A73-BEB0-A82DBFDE1A14}" type="presParOf" srcId="{67FB8056-F1B2-4C53-BC04-CFF7F473179F}" destId="{5B80099E-7C36-4AC6-A3D6-20F4DE9758C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1</a:t>
          </a:r>
          <a:r>
            <a:rPr lang="en-US" altLang="ko-KR" sz="1400">
              <a:solidFill>
                <a:schemeClr val="tx2"/>
              </a:solidFill>
            </a:rPr>
            <a:t>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2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3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4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4619D818-6C64-4831-A684-D6ECD0B227AA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6</a:t>
          </a:r>
          <a:br>
            <a:rPr lang="en-US" altLang="ko-KR" sz="1100">
              <a:solidFill>
                <a:schemeClr val="tx1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4091B14C-B223-45D6-8468-A3BC131C35B7}" type="parTrans" cxnId="{C2D61E64-1208-4E5D-878A-18AC371EAB83}">
      <dgm:prSet/>
      <dgm:spPr/>
      <dgm:t>
        <a:bodyPr/>
        <a:lstStyle/>
        <a:p>
          <a:pPr latinLnBrk="1"/>
          <a:endParaRPr lang="ko-KR" altLang="en-US"/>
        </a:p>
      </dgm:t>
    </dgm:pt>
    <dgm:pt modelId="{88B69BC9-3C39-4BA5-89F6-53559C39152E}" type="sibTrans" cxnId="{C2D61E64-1208-4E5D-878A-18AC371EAB83}">
      <dgm:prSet/>
      <dgm:spPr/>
      <dgm:t>
        <a:bodyPr/>
        <a:lstStyle/>
        <a:p>
          <a:pPr latinLnBrk="1"/>
          <a:endParaRPr lang="ko-KR" altLang="en-US"/>
        </a:p>
      </dgm:t>
    </dgm:pt>
    <dgm:pt modelId="{301A5D57-AD2D-4B91-B2CB-B9B9EBCE11D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1"/>
              </a:solidFill>
            </a:rPr>
            <a:t>7</a:t>
          </a:r>
          <a:br>
            <a:rPr lang="en-US" altLang="ko-KR" sz="1100">
              <a:solidFill>
                <a:schemeClr val="tx1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C3F2ABE4-1633-4E41-81D3-693AD8EAFDC1}" type="parTrans" cxnId="{8A736AD6-C29C-481C-B66D-A4A2C6769A6D}">
      <dgm:prSet/>
      <dgm:spPr/>
      <dgm:t>
        <a:bodyPr/>
        <a:lstStyle/>
        <a:p>
          <a:pPr latinLnBrk="1"/>
          <a:endParaRPr lang="ko-KR" altLang="en-US"/>
        </a:p>
      </dgm:t>
    </dgm:pt>
    <dgm:pt modelId="{A8ABC8AB-8CDB-4633-93DD-A9E629C6EF23}" type="sibTrans" cxnId="{8A736AD6-C29C-481C-B66D-A4A2C6769A6D}">
      <dgm:prSet/>
      <dgm:spPr/>
      <dgm:t>
        <a:bodyPr/>
        <a:lstStyle/>
        <a:p>
          <a:pPr latinLnBrk="1"/>
          <a:endParaRPr lang="ko-KR" altLang="en-US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1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1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2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2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CD0801F0-529E-47D8-8130-7E563217D5BF}" type="pres">
      <dgm:prSet presAssocID="{4091B14C-B223-45D6-8468-A3BC131C35B7}" presName="Name19" presStyleLbl="parChTrans1D4" presStyleIdx="0" presStyleCnt="2"/>
      <dgm:spPr/>
    </dgm:pt>
    <dgm:pt modelId="{BFD377E8-FA16-45C7-8FA7-13D257079556}" type="pres">
      <dgm:prSet presAssocID="{4619D818-6C64-4831-A684-D6ECD0B227AA}" presName="Name21" presStyleCnt="0"/>
      <dgm:spPr/>
    </dgm:pt>
    <dgm:pt modelId="{62DE6E5B-BCA2-44B1-836C-7BB39DC9838F}" type="pres">
      <dgm:prSet presAssocID="{4619D818-6C64-4831-A684-D6ECD0B227AA}" presName="level2Shape" presStyleLbl="node4" presStyleIdx="0" presStyleCnt="2" custScaleY="59842"/>
      <dgm:spPr/>
    </dgm:pt>
    <dgm:pt modelId="{3AA48228-9A56-4965-883E-7BE17E06D0C7}" type="pres">
      <dgm:prSet presAssocID="{4619D818-6C64-4831-A684-D6ECD0B227AA}" presName="hierChild3" presStyleCnt="0"/>
      <dgm:spPr/>
    </dgm:pt>
    <dgm:pt modelId="{0CFAE370-274E-4124-A434-54BE73CE9344}" type="pres">
      <dgm:prSet presAssocID="{C3F2ABE4-1633-4E41-81D3-693AD8EAFDC1}" presName="Name19" presStyleLbl="parChTrans1D4" presStyleIdx="1" presStyleCnt="2"/>
      <dgm:spPr/>
    </dgm:pt>
    <dgm:pt modelId="{67FB8056-F1B2-4C53-BC04-CFF7F473179F}" type="pres">
      <dgm:prSet presAssocID="{301A5D57-AD2D-4B91-B2CB-B9B9EBCE11DE}" presName="Name21" presStyleCnt="0"/>
      <dgm:spPr/>
    </dgm:pt>
    <dgm:pt modelId="{9F6E90ED-07D5-4527-9116-62980B53A816}" type="pres">
      <dgm:prSet presAssocID="{301A5D57-AD2D-4B91-B2CB-B9B9EBCE11DE}" presName="level2Shape" presStyleLbl="node4" presStyleIdx="1" presStyleCnt="2" custScaleY="59842"/>
      <dgm:spPr/>
    </dgm:pt>
    <dgm:pt modelId="{5B80099E-7C36-4AC6-A3D6-20F4DE9758C3}" type="pres">
      <dgm:prSet presAssocID="{301A5D57-AD2D-4B91-B2CB-B9B9EBCE11DE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C2D61E64-1208-4E5D-878A-18AC371EAB83}" srcId="{13278C24-D517-46E3-A80C-544A47DF8FD5}" destId="{4619D818-6C64-4831-A684-D6ECD0B227AA}" srcOrd="0" destOrd="0" parTransId="{4091B14C-B223-45D6-8468-A3BC131C35B7}" sibTransId="{88B69BC9-3C39-4BA5-89F6-53559C39152E}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FFD6A479-6CDB-438A-9B6B-C3BE62DED0D8}" type="presOf" srcId="{C3F2ABE4-1633-4E41-81D3-693AD8EAFDC1}" destId="{0CFAE370-274E-4124-A434-54BE73CE9344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BF2BC383-C73F-4DA8-A655-929C1D18C64F}" type="presOf" srcId="{4091B14C-B223-45D6-8468-A3BC131C35B7}" destId="{CD0801F0-529E-47D8-8130-7E563217D5BF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083B5AAF-958B-4DA4-9262-FE75F99E5610}" type="presOf" srcId="{301A5D57-AD2D-4B91-B2CB-B9B9EBCE11DE}" destId="{9F6E90ED-07D5-4527-9116-62980B53A816}" srcOrd="0" destOrd="0" presId="urn:microsoft.com/office/officeart/2005/8/layout/hierarchy6"/>
    <dgm:cxn modelId="{42662BCF-5E6D-4536-9BE0-07EB4EAFF9D0}" type="presOf" srcId="{4619D818-6C64-4831-A684-D6ECD0B227AA}" destId="{62DE6E5B-BCA2-44B1-836C-7BB39DC9838F}" srcOrd="0" destOrd="0" presId="urn:microsoft.com/office/officeart/2005/8/layout/hierarchy6"/>
    <dgm:cxn modelId="{8A736AD6-C29C-481C-B66D-A4A2C6769A6D}" srcId="{13278C24-D517-46E3-A80C-544A47DF8FD5}" destId="{301A5D57-AD2D-4B91-B2CB-B9B9EBCE11DE}" srcOrd="1" destOrd="0" parTransId="{C3F2ABE4-1633-4E41-81D3-693AD8EAFDC1}" sibTransId="{A8ABC8AB-8CDB-4633-93DD-A9E629C6EF23}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F17DDDBC-E8E7-472E-A474-025A802E091C}" type="presParOf" srcId="{64DD61A7-0A19-44BB-8AD9-C59FC7FFD205}" destId="{CD0801F0-529E-47D8-8130-7E563217D5BF}" srcOrd="0" destOrd="0" presId="urn:microsoft.com/office/officeart/2005/8/layout/hierarchy6"/>
    <dgm:cxn modelId="{D20055A5-414B-41C3-B4B9-FD62288CA3EB}" type="presParOf" srcId="{64DD61A7-0A19-44BB-8AD9-C59FC7FFD205}" destId="{BFD377E8-FA16-45C7-8FA7-13D257079556}" srcOrd="1" destOrd="0" presId="urn:microsoft.com/office/officeart/2005/8/layout/hierarchy6"/>
    <dgm:cxn modelId="{86FE9F4E-7A0B-4D1E-9E51-F2697C31C32B}" type="presParOf" srcId="{BFD377E8-FA16-45C7-8FA7-13D257079556}" destId="{62DE6E5B-BCA2-44B1-836C-7BB39DC9838F}" srcOrd="0" destOrd="0" presId="urn:microsoft.com/office/officeart/2005/8/layout/hierarchy6"/>
    <dgm:cxn modelId="{1C36460C-2F0B-4C96-A28A-6BFB6D26C678}" type="presParOf" srcId="{BFD377E8-FA16-45C7-8FA7-13D257079556}" destId="{3AA48228-9A56-4965-883E-7BE17E06D0C7}" srcOrd="1" destOrd="0" presId="urn:microsoft.com/office/officeart/2005/8/layout/hierarchy6"/>
    <dgm:cxn modelId="{6628E292-364E-493B-8E94-53C8C350656E}" type="presParOf" srcId="{64DD61A7-0A19-44BB-8AD9-C59FC7FFD205}" destId="{0CFAE370-274E-4124-A434-54BE73CE9344}" srcOrd="2" destOrd="0" presId="urn:microsoft.com/office/officeart/2005/8/layout/hierarchy6"/>
    <dgm:cxn modelId="{30CA189A-92C6-4294-89BB-CC9A32811671}" type="presParOf" srcId="{64DD61A7-0A19-44BB-8AD9-C59FC7FFD205}" destId="{67FB8056-F1B2-4C53-BC04-CFF7F473179F}" srcOrd="3" destOrd="0" presId="urn:microsoft.com/office/officeart/2005/8/layout/hierarchy6"/>
    <dgm:cxn modelId="{05650CD2-3909-4B1A-8DAB-6936B300B7A0}" type="presParOf" srcId="{67FB8056-F1B2-4C53-BC04-CFF7F473179F}" destId="{9F6E90ED-07D5-4527-9116-62980B53A816}" srcOrd="0" destOrd="0" presId="urn:microsoft.com/office/officeart/2005/8/layout/hierarchy6"/>
    <dgm:cxn modelId="{81843406-BAAE-4A73-BEB0-A82DBFDE1A14}" type="presParOf" srcId="{67FB8056-F1B2-4C53-BC04-CFF7F473179F}" destId="{5B80099E-7C36-4AC6-A3D6-20F4DE9758C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64B6A55F-52BD-495B-9062-55F89442B30C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C9B1C13-6B3B-46BF-8C85-14CF6E00261C}" type="par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76ED0D19-E510-41F6-ADBC-EF896D462AAA}" type="sib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1CF4908B-4AA2-40FB-A010-708639DA9067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4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69961A7-FDAE-498E-86AE-CCFC5D8998BD}" type="par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67E29B22-3E4A-4853-B864-2F1CBB3C005D}" type="sib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6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7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5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9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6</a:t>
          </a:r>
          <a:r>
            <a:rPr lang="en-US" altLang="ko-KR" sz="1400"/>
            <a:t> 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I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10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7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1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3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3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4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4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4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4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99D97351-59C9-4CB8-BDF6-CD46BC82C522}" type="pres">
      <dgm:prSet presAssocID="{5C9B1C13-6B3B-46BF-8C85-14CF6E00261C}" presName="Name19" presStyleLbl="parChTrans1D2" presStyleIdx="1" presStyleCnt="3"/>
      <dgm:spPr/>
    </dgm:pt>
    <dgm:pt modelId="{5AFD3F87-DBFD-4FAC-8E45-DDDB2BED1847}" type="pres">
      <dgm:prSet presAssocID="{64B6A55F-52BD-495B-9062-55F89442B30C}" presName="Name21" presStyleCnt="0"/>
      <dgm:spPr/>
    </dgm:pt>
    <dgm:pt modelId="{BF539B6A-C903-4C2F-A130-620A3266925C}" type="pres">
      <dgm:prSet presAssocID="{64B6A55F-52BD-495B-9062-55F89442B30C}" presName="level2Shape" presStyleLbl="node2" presStyleIdx="1" presStyleCnt="3" custScaleY="65741"/>
      <dgm:spPr/>
    </dgm:pt>
    <dgm:pt modelId="{41A0BC4A-1D48-45BF-A855-413CD30C4A41}" type="pres">
      <dgm:prSet presAssocID="{64B6A55F-52BD-495B-9062-55F89442B30C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2" presStyleCnt="3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2" presStyleCnt="3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8DB10EF7-05A9-44FB-9D46-D10C0595D143}" type="pres">
      <dgm:prSet presAssocID="{169961A7-FDAE-498E-86AE-CCFC5D8998BD}" presName="Name19" presStyleLbl="parChTrans1D3" presStyleIdx="2" presStyleCnt="4"/>
      <dgm:spPr/>
    </dgm:pt>
    <dgm:pt modelId="{16EC0542-1F64-420B-8AB4-8DB1D2AFEE7D}" type="pres">
      <dgm:prSet presAssocID="{1CF4908B-4AA2-40FB-A010-708639DA9067}" presName="Name21" presStyleCnt="0"/>
      <dgm:spPr/>
    </dgm:pt>
    <dgm:pt modelId="{ABF569CF-E017-4990-BADD-D0A086B02235}" type="pres">
      <dgm:prSet presAssocID="{1CF4908B-4AA2-40FB-A010-708639DA9067}" presName="level2Shape" presStyleLbl="node3" presStyleIdx="2" presStyleCnt="4" custScaleY="65741"/>
      <dgm:spPr/>
    </dgm:pt>
    <dgm:pt modelId="{744C002C-18C1-45C7-A686-F5D8D894D5D2}" type="pres">
      <dgm:prSet presAssocID="{1CF4908B-4AA2-40FB-A010-708639DA9067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3" presStyleCnt="4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3" presStyleCnt="4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1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1AA82E2B-4AE4-4F01-AECC-2ADB49170F1C}" type="presOf" srcId="{5C9B1C13-6B3B-46BF-8C85-14CF6E00261C}" destId="{99D97351-59C9-4CB8-BDF6-CD46BC82C522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F4D1A464-2C12-4E1C-B133-EE55442643D6}" type="presOf" srcId="{64B6A55F-52BD-495B-9062-55F89442B30C}" destId="{BF539B6A-C903-4C2F-A130-620A3266925C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ACAFFF9D-7D85-4F11-BAF2-53B5833DF605}" type="presOf" srcId="{169961A7-FDAE-498E-86AE-CCFC5D8998BD}" destId="{8DB10EF7-05A9-44FB-9D46-D10C0595D143}" srcOrd="0" destOrd="0" presId="urn:microsoft.com/office/officeart/2005/8/layout/hierarchy6"/>
    <dgm:cxn modelId="{56D733A4-A91D-457D-A53B-D79925EC0A4A}" srcId="{2877ECE4-DEA7-4304-AFE2-E98D924080C5}" destId="{1CF4908B-4AA2-40FB-A010-708639DA9067}" srcOrd="0" destOrd="0" parTransId="{169961A7-FDAE-498E-86AE-CCFC5D8998BD}" sibTransId="{67E29B22-3E4A-4853-B864-2F1CBB3C005D}"/>
    <dgm:cxn modelId="{5DD272AD-E66E-4B24-B3D2-5D46D885B5DA}" srcId="{816DDED8-0159-4FBD-80E5-7DEE6513FC4E}" destId="{2877ECE4-DEA7-4304-AFE2-E98D924080C5}" srcOrd="2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21FE7AC5-169F-44FE-A7E2-687FEF7D3A39}" srcId="{816DDED8-0159-4FBD-80E5-7DEE6513FC4E}" destId="{64B6A55F-52BD-495B-9062-55F89442B30C}" srcOrd="1" destOrd="0" parTransId="{5C9B1C13-6B3B-46BF-8C85-14CF6E00261C}" sibTransId="{76ED0D19-E510-41F6-ADBC-EF896D462AAA}"/>
    <dgm:cxn modelId="{DAF1D5CD-3C1A-4103-9D0B-32A1080D783E}" type="presOf" srcId="{1CF4908B-4AA2-40FB-A010-708639DA9067}" destId="{ABF569CF-E017-4990-BADD-D0A086B02235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14D5B02B-2C26-43F6-95C8-DEDD8C5106D5}" type="presParOf" srcId="{FCB945E5-5DBC-4D20-ADFA-2D11232B10BA}" destId="{99D97351-59C9-4CB8-BDF6-CD46BC82C522}" srcOrd="2" destOrd="0" presId="urn:microsoft.com/office/officeart/2005/8/layout/hierarchy6"/>
    <dgm:cxn modelId="{A0331E3E-BE27-44AB-A011-9B5EF9860052}" type="presParOf" srcId="{FCB945E5-5DBC-4D20-ADFA-2D11232B10BA}" destId="{5AFD3F87-DBFD-4FAC-8E45-DDDB2BED1847}" srcOrd="3" destOrd="0" presId="urn:microsoft.com/office/officeart/2005/8/layout/hierarchy6"/>
    <dgm:cxn modelId="{BA31ADF7-4402-45AF-AFD0-8C0644AF1DD7}" type="presParOf" srcId="{5AFD3F87-DBFD-4FAC-8E45-DDDB2BED1847}" destId="{BF539B6A-C903-4C2F-A130-620A3266925C}" srcOrd="0" destOrd="0" presId="urn:microsoft.com/office/officeart/2005/8/layout/hierarchy6"/>
    <dgm:cxn modelId="{A0F97BAA-82D4-4292-A7D8-A63918930897}" type="presParOf" srcId="{5AFD3F87-DBFD-4FAC-8E45-DDDB2BED1847}" destId="{41A0BC4A-1D48-45BF-A855-413CD30C4A41}" srcOrd="1" destOrd="0" presId="urn:microsoft.com/office/officeart/2005/8/layout/hierarchy6"/>
    <dgm:cxn modelId="{50724D2F-228E-4BE1-88FB-E4E1A394A732}" type="presParOf" srcId="{FCB945E5-5DBC-4D20-ADFA-2D11232B10BA}" destId="{19688A33-068A-454C-938D-92D69A8AA5B1}" srcOrd="4" destOrd="0" presId="urn:microsoft.com/office/officeart/2005/8/layout/hierarchy6"/>
    <dgm:cxn modelId="{9C62C91A-D88F-42D3-B6E3-0B4AD07BB075}" type="presParOf" srcId="{FCB945E5-5DBC-4D20-ADFA-2D11232B10BA}" destId="{3355C564-B189-4C8D-9CE6-4E85BBE3A176}" srcOrd="5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9958CE96-4989-4893-9E9E-5521C06F389E}" type="presParOf" srcId="{1E907BB7-D058-4187-988A-25898A1EA34B}" destId="{8DB10EF7-05A9-44FB-9D46-D10C0595D143}" srcOrd="0" destOrd="0" presId="urn:microsoft.com/office/officeart/2005/8/layout/hierarchy6"/>
    <dgm:cxn modelId="{BF16934C-23C6-4C6F-B5F9-4A567CAE83B3}" type="presParOf" srcId="{1E907BB7-D058-4187-988A-25898A1EA34B}" destId="{16EC0542-1F64-420B-8AB4-8DB1D2AFEE7D}" srcOrd="1" destOrd="0" presId="urn:microsoft.com/office/officeart/2005/8/layout/hierarchy6"/>
    <dgm:cxn modelId="{D274564D-6665-4B5A-88E8-3946C3CA3353}" type="presParOf" srcId="{16EC0542-1F64-420B-8AB4-8DB1D2AFEE7D}" destId="{ABF569CF-E017-4990-BADD-D0A086B02235}" srcOrd="0" destOrd="0" presId="urn:microsoft.com/office/officeart/2005/8/layout/hierarchy6"/>
    <dgm:cxn modelId="{D03DF32E-39EA-4009-9A19-1F8EEBB81AD6}" type="presParOf" srcId="{16EC0542-1F64-420B-8AB4-8DB1D2AFEE7D}" destId="{744C002C-18C1-45C7-A686-F5D8D894D5D2}" srcOrd="1" destOrd="0" presId="urn:microsoft.com/office/officeart/2005/8/layout/hierarchy6"/>
    <dgm:cxn modelId="{51968B0A-1BB4-4B84-A4F4-B4929F0FE7ED}" type="presParOf" srcId="{1E907BB7-D058-4187-988A-25898A1EA34B}" destId="{7BA87A94-5498-40B1-89C8-3A76AF8C9E86}" srcOrd="2" destOrd="0" presId="urn:microsoft.com/office/officeart/2005/8/layout/hierarchy6"/>
    <dgm:cxn modelId="{C0796CF6-18E9-4F5A-BFDD-5828E39884EE}" type="presParOf" srcId="{1E907BB7-D058-4187-988A-25898A1EA34B}" destId="{ABDC8F87-418B-4D07-9CE2-016DC05FF7F9}" srcOrd="3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 sz="1050">
              <a:solidFill>
                <a:schemeClr val="tx2"/>
              </a:solidFill>
            </a:rPr>
            <a:t>Host PID Namespace</a:t>
          </a:r>
          <a:endParaRPr lang="ko-KR" altLang="en-US" sz="1050">
            <a:solidFill>
              <a:schemeClr val="tx2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9113DB8F-061E-4657-9025-80682929C5A4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sz="1050">
              <a:solidFill>
                <a:schemeClr val="accent2"/>
              </a:solidFill>
            </a:rPr>
            <a:t>Container A </a:t>
          </a:r>
          <a:br>
            <a:rPr lang="en-US" altLang="ko-KR" sz="1050">
              <a:solidFill>
                <a:schemeClr val="accent2"/>
              </a:solidFill>
            </a:rPr>
          </a:br>
          <a:r>
            <a:rPr lang="en-US" altLang="ko-KR" sz="1050">
              <a:solidFill>
                <a:schemeClr val="accent2"/>
              </a:solidFill>
            </a:rPr>
            <a:t>PID Namespace</a:t>
          </a:r>
          <a:endParaRPr lang="ko-KR" altLang="en-US" sz="1050">
            <a:solidFill>
              <a:schemeClr val="accent2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01CD5A6D-5886-4D1A-BD8D-DAF97A694EAF}">
      <dgm:prSet phldrT="[텍스트]" custT="1"/>
      <dgm:spPr>
        <a:ln>
          <a:solidFill>
            <a:schemeClr val="accent3"/>
          </a:solidFill>
        </a:ln>
      </dgm:spPr>
      <dgm:t>
        <a:bodyPr/>
        <a:lstStyle/>
        <a:p>
          <a:pPr latinLnBrk="1"/>
          <a:r>
            <a:rPr lang="en-US" altLang="ko-KR" sz="1050">
              <a:solidFill>
                <a:schemeClr val="accent3"/>
              </a:solidFill>
            </a:rPr>
            <a:t>Container B </a:t>
          </a:r>
          <a:br>
            <a:rPr lang="en-US" altLang="ko-KR" sz="1050">
              <a:solidFill>
                <a:schemeClr val="accent3"/>
              </a:solidFill>
            </a:rPr>
          </a:br>
          <a:r>
            <a:rPr lang="en-US" altLang="ko-KR" sz="1050">
              <a:solidFill>
                <a:schemeClr val="accent3"/>
              </a:solidFill>
            </a:rPr>
            <a:t>PID Namespace</a:t>
          </a:r>
          <a:endParaRPr lang="ko-KR" altLang="en-US" sz="1050">
            <a:solidFill>
              <a:schemeClr val="accent3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2" presStyleIdx="1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2" presStyleIdx="1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D8E63129-B17C-4CCA-A23D-4F91E80F3E3D}" type="presOf" srcId="{01CD5A6D-5886-4D1A-BD8D-DAF97A694EAF}" destId="{CCC33332-F693-40CB-8E4C-5613E0CF1F2E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63367653-2036-4A42-8775-EBC4F48325E9}" type="presOf" srcId="{142E2EE6-8AD2-4AB9-841B-B1826D46351A}" destId="{5B4B4C1C-DDB0-45F3-862A-173218B11B86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5EB54192-8024-4357-BFAF-569016BDFF4B}" srcId="{816DDED8-0159-4FBD-80E5-7DEE6513FC4E}" destId="{01CD5A6D-5886-4D1A-BD8D-DAF97A694EAF}" srcOrd="1" destOrd="0" parTransId="{142E2EE6-8AD2-4AB9-841B-B1826D46351A}" sibTransId="{8BACB6AC-502C-45BD-B6F0-2E4BAC022EC3}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20BA4599-7FDC-4DEE-A715-A278EF40675B}" type="presParOf" srcId="{FCB945E5-5DBC-4D20-ADFA-2D11232B10BA}" destId="{5B4B4C1C-DDB0-45F3-862A-173218B11B86}" srcOrd="2" destOrd="0" presId="urn:microsoft.com/office/officeart/2005/8/layout/hierarchy6"/>
    <dgm:cxn modelId="{04743FB3-E020-402B-9FEE-F9A1480DA541}" type="presParOf" srcId="{FCB945E5-5DBC-4D20-ADFA-2D11232B10BA}" destId="{997E2772-7F52-4E9F-9668-49C2DB8BF758}" srcOrd="3" destOrd="0" presId="urn:microsoft.com/office/officeart/2005/8/layout/hierarchy6"/>
    <dgm:cxn modelId="{66F7EA4F-F835-4793-844D-08A5E9F6756B}" type="presParOf" srcId="{997E2772-7F52-4E9F-9668-49C2DB8BF758}" destId="{CCC33332-F693-40CB-8E4C-5613E0CF1F2E}" srcOrd="0" destOrd="0" presId="urn:microsoft.com/office/officeart/2005/8/layout/hierarchy6"/>
    <dgm:cxn modelId="{A600198F-A595-4EDA-8C55-4E7ECC136A52}" type="presParOf" srcId="{997E2772-7F52-4E9F-9668-49C2DB8BF758}" destId="{0F2FF98E-7CF8-42D7-AB64-1354286C3D16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64B6A55F-52BD-495B-9062-55F89442B30C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C9B1C13-6B3B-46BF-8C85-14CF6E00261C}" type="par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76ED0D19-E510-41F6-ADBC-EF896D462AAA}" type="sib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1CF4908B-4AA2-40FB-A010-708639DA9067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4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69961A7-FDAE-498E-86AE-CCFC5D8998BD}" type="par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67E29B22-3E4A-4853-B864-2F1CBB3C005D}" type="sib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6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7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1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9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I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10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1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3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3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4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4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4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4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99D97351-59C9-4CB8-BDF6-CD46BC82C522}" type="pres">
      <dgm:prSet presAssocID="{5C9B1C13-6B3B-46BF-8C85-14CF6E00261C}" presName="Name19" presStyleLbl="parChTrans1D2" presStyleIdx="1" presStyleCnt="3"/>
      <dgm:spPr/>
    </dgm:pt>
    <dgm:pt modelId="{5AFD3F87-DBFD-4FAC-8E45-DDDB2BED1847}" type="pres">
      <dgm:prSet presAssocID="{64B6A55F-52BD-495B-9062-55F89442B30C}" presName="Name21" presStyleCnt="0"/>
      <dgm:spPr/>
    </dgm:pt>
    <dgm:pt modelId="{BF539B6A-C903-4C2F-A130-620A3266925C}" type="pres">
      <dgm:prSet presAssocID="{64B6A55F-52BD-495B-9062-55F89442B30C}" presName="level2Shape" presStyleLbl="node2" presStyleIdx="1" presStyleCnt="3" custScaleY="65741"/>
      <dgm:spPr/>
    </dgm:pt>
    <dgm:pt modelId="{41A0BC4A-1D48-45BF-A855-413CD30C4A41}" type="pres">
      <dgm:prSet presAssocID="{64B6A55F-52BD-495B-9062-55F89442B30C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2" presStyleCnt="3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2" presStyleCnt="3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8DB10EF7-05A9-44FB-9D46-D10C0595D143}" type="pres">
      <dgm:prSet presAssocID="{169961A7-FDAE-498E-86AE-CCFC5D8998BD}" presName="Name19" presStyleLbl="parChTrans1D3" presStyleIdx="2" presStyleCnt="4"/>
      <dgm:spPr/>
    </dgm:pt>
    <dgm:pt modelId="{16EC0542-1F64-420B-8AB4-8DB1D2AFEE7D}" type="pres">
      <dgm:prSet presAssocID="{1CF4908B-4AA2-40FB-A010-708639DA9067}" presName="Name21" presStyleCnt="0"/>
      <dgm:spPr/>
    </dgm:pt>
    <dgm:pt modelId="{ABF569CF-E017-4990-BADD-D0A086B02235}" type="pres">
      <dgm:prSet presAssocID="{1CF4908B-4AA2-40FB-A010-708639DA9067}" presName="level2Shape" presStyleLbl="node3" presStyleIdx="2" presStyleCnt="4" custScaleY="65741"/>
      <dgm:spPr/>
    </dgm:pt>
    <dgm:pt modelId="{744C002C-18C1-45C7-A686-F5D8D894D5D2}" type="pres">
      <dgm:prSet presAssocID="{1CF4908B-4AA2-40FB-A010-708639DA9067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3" presStyleCnt="4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3" presStyleCnt="4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1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1AA82E2B-4AE4-4F01-AECC-2ADB49170F1C}" type="presOf" srcId="{5C9B1C13-6B3B-46BF-8C85-14CF6E00261C}" destId="{99D97351-59C9-4CB8-BDF6-CD46BC82C522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F4D1A464-2C12-4E1C-B133-EE55442643D6}" type="presOf" srcId="{64B6A55F-52BD-495B-9062-55F89442B30C}" destId="{BF539B6A-C903-4C2F-A130-620A3266925C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ACAFFF9D-7D85-4F11-BAF2-53B5833DF605}" type="presOf" srcId="{169961A7-FDAE-498E-86AE-CCFC5D8998BD}" destId="{8DB10EF7-05A9-44FB-9D46-D10C0595D143}" srcOrd="0" destOrd="0" presId="urn:microsoft.com/office/officeart/2005/8/layout/hierarchy6"/>
    <dgm:cxn modelId="{56D733A4-A91D-457D-A53B-D79925EC0A4A}" srcId="{2877ECE4-DEA7-4304-AFE2-E98D924080C5}" destId="{1CF4908B-4AA2-40FB-A010-708639DA9067}" srcOrd="0" destOrd="0" parTransId="{169961A7-FDAE-498E-86AE-CCFC5D8998BD}" sibTransId="{67E29B22-3E4A-4853-B864-2F1CBB3C005D}"/>
    <dgm:cxn modelId="{5DD272AD-E66E-4B24-B3D2-5D46D885B5DA}" srcId="{816DDED8-0159-4FBD-80E5-7DEE6513FC4E}" destId="{2877ECE4-DEA7-4304-AFE2-E98D924080C5}" srcOrd="2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21FE7AC5-169F-44FE-A7E2-687FEF7D3A39}" srcId="{816DDED8-0159-4FBD-80E5-7DEE6513FC4E}" destId="{64B6A55F-52BD-495B-9062-55F89442B30C}" srcOrd="1" destOrd="0" parTransId="{5C9B1C13-6B3B-46BF-8C85-14CF6E00261C}" sibTransId="{76ED0D19-E510-41F6-ADBC-EF896D462AAA}"/>
    <dgm:cxn modelId="{DAF1D5CD-3C1A-4103-9D0B-32A1080D783E}" type="presOf" srcId="{1CF4908B-4AA2-40FB-A010-708639DA9067}" destId="{ABF569CF-E017-4990-BADD-D0A086B02235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14D5B02B-2C26-43F6-95C8-DEDD8C5106D5}" type="presParOf" srcId="{FCB945E5-5DBC-4D20-ADFA-2D11232B10BA}" destId="{99D97351-59C9-4CB8-BDF6-CD46BC82C522}" srcOrd="2" destOrd="0" presId="urn:microsoft.com/office/officeart/2005/8/layout/hierarchy6"/>
    <dgm:cxn modelId="{A0331E3E-BE27-44AB-A011-9B5EF9860052}" type="presParOf" srcId="{FCB945E5-5DBC-4D20-ADFA-2D11232B10BA}" destId="{5AFD3F87-DBFD-4FAC-8E45-DDDB2BED1847}" srcOrd="3" destOrd="0" presId="urn:microsoft.com/office/officeart/2005/8/layout/hierarchy6"/>
    <dgm:cxn modelId="{BA31ADF7-4402-45AF-AFD0-8C0644AF1DD7}" type="presParOf" srcId="{5AFD3F87-DBFD-4FAC-8E45-DDDB2BED1847}" destId="{BF539B6A-C903-4C2F-A130-620A3266925C}" srcOrd="0" destOrd="0" presId="urn:microsoft.com/office/officeart/2005/8/layout/hierarchy6"/>
    <dgm:cxn modelId="{A0F97BAA-82D4-4292-A7D8-A63918930897}" type="presParOf" srcId="{5AFD3F87-DBFD-4FAC-8E45-DDDB2BED1847}" destId="{41A0BC4A-1D48-45BF-A855-413CD30C4A41}" srcOrd="1" destOrd="0" presId="urn:microsoft.com/office/officeart/2005/8/layout/hierarchy6"/>
    <dgm:cxn modelId="{50724D2F-228E-4BE1-88FB-E4E1A394A732}" type="presParOf" srcId="{FCB945E5-5DBC-4D20-ADFA-2D11232B10BA}" destId="{19688A33-068A-454C-938D-92D69A8AA5B1}" srcOrd="4" destOrd="0" presId="urn:microsoft.com/office/officeart/2005/8/layout/hierarchy6"/>
    <dgm:cxn modelId="{9C62C91A-D88F-42D3-B6E3-0B4AD07BB075}" type="presParOf" srcId="{FCB945E5-5DBC-4D20-ADFA-2D11232B10BA}" destId="{3355C564-B189-4C8D-9CE6-4E85BBE3A176}" srcOrd="5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9958CE96-4989-4893-9E9E-5521C06F389E}" type="presParOf" srcId="{1E907BB7-D058-4187-988A-25898A1EA34B}" destId="{8DB10EF7-05A9-44FB-9D46-D10C0595D143}" srcOrd="0" destOrd="0" presId="urn:microsoft.com/office/officeart/2005/8/layout/hierarchy6"/>
    <dgm:cxn modelId="{BF16934C-23C6-4C6F-B5F9-4A567CAE83B3}" type="presParOf" srcId="{1E907BB7-D058-4187-988A-25898A1EA34B}" destId="{16EC0542-1F64-420B-8AB4-8DB1D2AFEE7D}" srcOrd="1" destOrd="0" presId="urn:microsoft.com/office/officeart/2005/8/layout/hierarchy6"/>
    <dgm:cxn modelId="{D274564D-6665-4B5A-88E8-3946C3CA3353}" type="presParOf" srcId="{16EC0542-1F64-420B-8AB4-8DB1D2AFEE7D}" destId="{ABF569CF-E017-4990-BADD-D0A086B02235}" srcOrd="0" destOrd="0" presId="urn:microsoft.com/office/officeart/2005/8/layout/hierarchy6"/>
    <dgm:cxn modelId="{D03DF32E-39EA-4009-9A19-1F8EEBB81AD6}" type="presParOf" srcId="{16EC0542-1F64-420B-8AB4-8DB1D2AFEE7D}" destId="{744C002C-18C1-45C7-A686-F5D8D894D5D2}" srcOrd="1" destOrd="0" presId="urn:microsoft.com/office/officeart/2005/8/layout/hierarchy6"/>
    <dgm:cxn modelId="{51968B0A-1BB4-4B84-A4F4-B4929F0FE7ED}" type="presParOf" srcId="{1E907BB7-D058-4187-988A-25898A1EA34B}" destId="{7BA87A94-5498-40B1-89C8-3A76AF8C9E86}" srcOrd="2" destOrd="0" presId="urn:microsoft.com/office/officeart/2005/8/layout/hierarchy6"/>
    <dgm:cxn modelId="{C0796CF6-18E9-4F5A-BFDD-5828E39884EE}" type="presParOf" srcId="{1E907BB7-D058-4187-988A-25898A1EA34B}" destId="{ABDC8F87-418B-4D07-9CE2-016DC05FF7F9}" srcOrd="3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 sz="1100">
              <a:solidFill>
                <a:schemeClr val="tx2"/>
              </a:solidFill>
            </a:rPr>
            <a:t>Host PID Namespace</a:t>
          </a:r>
          <a:endParaRPr lang="ko-KR" altLang="en-US" sz="1100">
            <a:solidFill>
              <a:schemeClr val="tx2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0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000"/>
        </a:p>
      </dgm:t>
    </dgm:pt>
    <dgm:pt modelId="{9113DB8F-061E-4657-9025-80682929C5A4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sz="1100">
              <a:solidFill>
                <a:schemeClr val="accent2"/>
              </a:solidFill>
            </a:rPr>
            <a:t>Container A </a:t>
          </a:r>
          <a:br>
            <a:rPr lang="en-US" altLang="ko-KR" sz="11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accent2"/>
              </a:solidFill>
            </a:rPr>
            <a:t>PID Namespace</a:t>
          </a:r>
          <a:endParaRPr lang="ko-KR" altLang="en-US" sz="1100">
            <a:solidFill>
              <a:schemeClr val="accent2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0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000"/>
        </a:p>
      </dgm:t>
    </dgm:pt>
    <dgm:pt modelId="{01CD5A6D-5886-4D1A-BD8D-DAF97A694EAF}">
      <dgm:prSet phldrT="[텍스트]" custT="1"/>
      <dgm:spPr>
        <a:ln>
          <a:solidFill>
            <a:schemeClr val="accent3"/>
          </a:solidFill>
        </a:ln>
      </dgm:spPr>
      <dgm:t>
        <a:bodyPr/>
        <a:lstStyle/>
        <a:p>
          <a:pPr latinLnBrk="1"/>
          <a:r>
            <a:rPr lang="en-US" altLang="ko-KR" sz="1100">
              <a:solidFill>
                <a:schemeClr val="accent3"/>
              </a:solidFill>
            </a:rPr>
            <a:t>Container B </a:t>
          </a:r>
          <a:br>
            <a:rPr lang="en-US" altLang="ko-KR" sz="11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accent3"/>
              </a:solidFill>
            </a:rPr>
            <a:t>PID Namespace</a:t>
          </a:r>
          <a:endParaRPr lang="ko-KR" altLang="en-US" sz="1100">
            <a:solidFill>
              <a:schemeClr val="accent3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0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000"/>
        </a:p>
      </dgm:t>
    </dgm:pt>
    <dgm:pt modelId="{13278C24-D517-46E3-A80C-544A47DF8FD5}">
      <dgm:prSet phldrT="[텍스트]" custT="1"/>
      <dgm:spPr>
        <a:ln>
          <a:solidFill>
            <a:schemeClr val="accent6"/>
          </a:solidFill>
        </a:ln>
      </dgm:spPr>
      <dgm:t>
        <a:bodyPr/>
        <a:lstStyle/>
        <a:p>
          <a:pPr latinLnBrk="1"/>
          <a:r>
            <a:rPr lang="en-US" altLang="ko-KR" sz="1100">
              <a:solidFill>
                <a:schemeClr val="accent6"/>
              </a:solidFill>
            </a:rPr>
            <a:t>Nested Container </a:t>
          </a:r>
          <a:br>
            <a:rPr lang="en-US" altLang="ko-KR" sz="11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accent6"/>
              </a:solidFill>
            </a:rPr>
            <a:t>PID Namespace</a:t>
          </a:r>
          <a:endParaRPr lang="ko-KR" altLang="en-US" sz="1100">
            <a:solidFill>
              <a:schemeClr val="accent6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00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0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2" presStyleIdx="1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2" presStyleIdx="1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0" presStyleCnt="1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0" presStyleCnt="1" custScaleY="94150"/>
      <dgm:spPr/>
    </dgm:pt>
    <dgm:pt modelId="{64DD61A7-0A19-44BB-8AD9-C59FC7FFD205}" type="pres">
      <dgm:prSet presAssocID="{13278C24-D517-46E3-A80C-544A47DF8FD5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D8E63129-B17C-4CCA-A23D-4F91E80F3E3D}" type="presOf" srcId="{01CD5A6D-5886-4D1A-BD8D-DAF97A694EAF}" destId="{CCC33332-F693-40CB-8E4C-5613E0CF1F2E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63367653-2036-4A42-8775-EBC4F48325E9}" type="presOf" srcId="{142E2EE6-8AD2-4AB9-841B-B1826D46351A}" destId="{5B4B4C1C-DDB0-45F3-862A-173218B11B86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5EB54192-8024-4357-BFAF-569016BDFF4B}" srcId="{816DDED8-0159-4FBD-80E5-7DEE6513FC4E}" destId="{01CD5A6D-5886-4D1A-BD8D-DAF97A694EAF}" srcOrd="1" destOrd="0" parTransId="{142E2EE6-8AD2-4AB9-841B-B1826D46351A}" sibTransId="{8BACB6AC-502C-45BD-B6F0-2E4BAC022EC3}"/>
    <dgm:cxn modelId="{2D4F38AB-CA73-44B3-95DB-48901E471A51}" type="presOf" srcId="{13278C24-D517-46E3-A80C-544A47DF8FD5}" destId="{A1436DF5-CB73-42FE-A6F5-6C546887899F}" srcOrd="0" destOrd="0" presId="urn:microsoft.com/office/officeart/2005/8/layout/hierarchy6"/>
    <dgm:cxn modelId="{E3E0D9D9-9307-43ED-9F32-A1DC8CBF6E65}" srcId="{01CD5A6D-5886-4D1A-BD8D-DAF97A694EAF}" destId="{13278C24-D517-46E3-A80C-544A47DF8FD5}" srcOrd="0" destOrd="0" parTransId="{6B322DE4-CF72-4CE0-853B-1907FE8E4E91}" sibTransId="{318C091E-3AB0-49F5-8924-ABD0C6BDDD14}"/>
    <dgm:cxn modelId="{8E2F1CDA-5E89-407D-AE8D-08C09C7DBE56}" type="presOf" srcId="{6B322DE4-CF72-4CE0-853B-1907FE8E4E91}" destId="{C3867941-32AC-48B9-908F-0E9F055C7B76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20BA4599-7FDC-4DEE-A715-A278EF40675B}" type="presParOf" srcId="{FCB945E5-5DBC-4D20-ADFA-2D11232B10BA}" destId="{5B4B4C1C-DDB0-45F3-862A-173218B11B86}" srcOrd="2" destOrd="0" presId="urn:microsoft.com/office/officeart/2005/8/layout/hierarchy6"/>
    <dgm:cxn modelId="{04743FB3-E020-402B-9FEE-F9A1480DA541}" type="presParOf" srcId="{FCB945E5-5DBC-4D20-ADFA-2D11232B10BA}" destId="{997E2772-7F52-4E9F-9668-49C2DB8BF758}" srcOrd="3" destOrd="0" presId="urn:microsoft.com/office/officeart/2005/8/layout/hierarchy6"/>
    <dgm:cxn modelId="{66F7EA4F-F835-4793-844D-08A5E9F6756B}" type="presParOf" srcId="{997E2772-7F52-4E9F-9668-49C2DB8BF758}" destId="{CCC33332-F693-40CB-8E4C-5613E0CF1F2E}" srcOrd="0" destOrd="0" presId="urn:microsoft.com/office/officeart/2005/8/layout/hierarchy6"/>
    <dgm:cxn modelId="{A600198F-A595-4EDA-8C55-4E7ECC136A52}" type="presParOf" srcId="{997E2772-7F52-4E9F-9668-49C2DB8BF758}" destId="{0F2FF98E-7CF8-42D7-AB64-1354286C3D16}" srcOrd="1" destOrd="0" presId="urn:microsoft.com/office/officeart/2005/8/layout/hierarchy6"/>
    <dgm:cxn modelId="{DA4D0E54-C59E-4E63-82F9-706149ADC10E}" type="presParOf" srcId="{0F2FF98E-7CF8-42D7-AB64-1354286C3D16}" destId="{C3867941-32AC-48B9-908F-0E9F055C7B76}" srcOrd="0" destOrd="0" presId="urn:microsoft.com/office/officeart/2005/8/layout/hierarchy6"/>
    <dgm:cxn modelId="{73BF304F-349B-4AA3-9257-7A5C5E9643FF}" type="presParOf" srcId="{0F2FF98E-7CF8-42D7-AB64-1354286C3D16}" destId="{039A052F-9BDD-45D9-A08F-BE580F47A16C}" srcOrd="1" destOrd="0" presId="urn:microsoft.com/office/officeart/2005/8/layout/hierarchy6"/>
    <dgm:cxn modelId="{070E6B0F-20C2-4566-9156-A878E6E0B65B}" type="presParOf" srcId="{039A052F-9BDD-45D9-A08F-BE580F47A16C}" destId="{A1436DF5-CB73-42FE-A6F5-6C546887899F}" srcOrd="0" destOrd="0" presId="urn:microsoft.com/office/officeart/2005/8/layout/hierarchy6"/>
    <dgm:cxn modelId="{6C73B614-2985-44B6-859F-CBC532BB5D79}" type="presParOf" srcId="{039A052F-9BDD-45D9-A08F-BE580F47A16C}" destId="{64DD61A7-0A19-44BB-8AD9-C59FC7FFD205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r>
            <a:rPr lang="en-US" altLang="ko-KR" sz="1400">
              <a:solidFill>
                <a:schemeClr val="tx2"/>
              </a:solidFill>
            </a:rPr>
            <a:t>  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4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3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3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3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3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1" presStyleCnt="2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1" presStyleCnt="2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2" presStyleCnt="3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2" presStyleCnt="3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0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5DD272AD-E66E-4B24-B3D2-5D46D885B5DA}" srcId="{816DDED8-0159-4FBD-80E5-7DEE6513FC4E}" destId="{2877ECE4-DEA7-4304-AFE2-E98D924080C5}" srcOrd="1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50724D2F-228E-4BE1-88FB-E4E1A394A732}" type="presParOf" srcId="{FCB945E5-5DBC-4D20-ADFA-2D11232B10BA}" destId="{19688A33-068A-454C-938D-92D69A8AA5B1}" srcOrd="2" destOrd="0" presId="urn:microsoft.com/office/officeart/2005/8/layout/hierarchy6"/>
    <dgm:cxn modelId="{9C62C91A-D88F-42D3-B6E3-0B4AD07BB075}" type="presParOf" srcId="{FCB945E5-5DBC-4D20-ADFA-2D11232B10BA}" destId="{3355C564-B189-4C8D-9CE6-4E85BBE3A176}" srcOrd="3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51968B0A-1BB4-4B84-A4F4-B4929F0FE7ED}" type="presParOf" srcId="{1E907BB7-D058-4187-988A-25898A1EA34B}" destId="{7BA87A94-5498-40B1-89C8-3A76AF8C9E86}" srcOrd="0" destOrd="0" presId="urn:microsoft.com/office/officeart/2005/8/layout/hierarchy6"/>
    <dgm:cxn modelId="{C0796CF6-18E9-4F5A-BFDD-5828E39884EE}" type="presParOf" srcId="{1E907BB7-D058-4187-988A-25898A1EA34B}" destId="{ABDC8F87-418B-4D07-9CE2-016DC05FF7F9}" srcOrd="1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64B6A55F-52BD-495B-9062-55F89442B30C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C9B1C13-6B3B-46BF-8C85-14CF6E00261C}" type="par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76ED0D19-E510-41F6-ADBC-EF896D462AAA}" type="sib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1CF4908B-4AA2-40FB-A010-708639DA9067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4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69961A7-FDAE-498E-86AE-CCFC5D8998BD}" type="par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67E29B22-3E4A-4853-B864-2F1CBB3C005D}" type="sib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6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7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1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9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I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10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1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3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3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4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4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4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4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99D97351-59C9-4CB8-BDF6-CD46BC82C522}" type="pres">
      <dgm:prSet presAssocID="{5C9B1C13-6B3B-46BF-8C85-14CF6E00261C}" presName="Name19" presStyleLbl="parChTrans1D2" presStyleIdx="1" presStyleCnt="3"/>
      <dgm:spPr/>
    </dgm:pt>
    <dgm:pt modelId="{5AFD3F87-DBFD-4FAC-8E45-DDDB2BED1847}" type="pres">
      <dgm:prSet presAssocID="{64B6A55F-52BD-495B-9062-55F89442B30C}" presName="Name21" presStyleCnt="0"/>
      <dgm:spPr/>
    </dgm:pt>
    <dgm:pt modelId="{BF539B6A-C903-4C2F-A130-620A3266925C}" type="pres">
      <dgm:prSet presAssocID="{64B6A55F-52BD-495B-9062-55F89442B30C}" presName="level2Shape" presStyleLbl="node2" presStyleIdx="1" presStyleCnt="3" custScaleY="65741"/>
      <dgm:spPr/>
    </dgm:pt>
    <dgm:pt modelId="{41A0BC4A-1D48-45BF-A855-413CD30C4A41}" type="pres">
      <dgm:prSet presAssocID="{64B6A55F-52BD-495B-9062-55F89442B30C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2" presStyleCnt="3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2" presStyleCnt="3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8DB10EF7-05A9-44FB-9D46-D10C0595D143}" type="pres">
      <dgm:prSet presAssocID="{169961A7-FDAE-498E-86AE-CCFC5D8998BD}" presName="Name19" presStyleLbl="parChTrans1D3" presStyleIdx="2" presStyleCnt="4"/>
      <dgm:spPr/>
    </dgm:pt>
    <dgm:pt modelId="{16EC0542-1F64-420B-8AB4-8DB1D2AFEE7D}" type="pres">
      <dgm:prSet presAssocID="{1CF4908B-4AA2-40FB-A010-708639DA9067}" presName="Name21" presStyleCnt="0"/>
      <dgm:spPr/>
    </dgm:pt>
    <dgm:pt modelId="{ABF569CF-E017-4990-BADD-D0A086B02235}" type="pres">
      <dgm:prSet presAssocID="{1CF4908B-4AA2-40FB-A010-708639DA9067}" presName="level2Shape" presStyleLbl="node3" presStyleIdx="2" presStyleCnt="4" custScaleY="65741"/>
      <dgm:spPr/>
    </dgm:pt>
    <dgm:pt modelId="{744C002C-18C1-45C7-A686-F5D8D894D5D2}" type="pres">
      <dgm:prSet presAssocID="{1CF4908B-4AA2-40FB-A010-708639DA9067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3" presStyleCnt="4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3" presStyleCnt="4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1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1AA82E2B-4AE4-4F01-AECC-2ADB49170F1C}" type="presOf" srcId="{5C9B1C13-6B3B-46BF-8C85-14CF6E00261C}" destId="{99D97351-59C9-4CB8-BDF6-CD46BC82C522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F4D1A464-2C12-4E1C-B133-EE55442643D6}" type="presOf" srcId="{64B6A55F-52BD-495B-9062-55F89442B30C}" destId="{BF539B6A-C903-4C2F-A130-620A3266925C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ACAFFF9D-7D85-4F11-BAF2-53B5833DF605}" type="presOf" srcId="{169961A7-FDAE-498E-86AE-CCFC5D8998BD}" destId="{8DB10EF7-05A9-44FB-9D46-D10C0595D143}" srcOrd="0" destOrd="0" presId="urn:microsoft.com/office/officeart/2005/8/layout/hierarchy6"/>
    <dgm:cxn modelId="{56D733A4-A91D-457D-A53B-D79925EC0A4A}" srcId="{2877ECE4-DEA7-4304-AFE2-E98D924080C5}" destId="{1CF4908B-4AA2-40FB-A010-708639DA9067}" srcOrd="0" destOrd="0" parTransId="{169961A7-FDAE-498E-86AE-CCFC5D8998BD}" sibTransId="{67E29B22-3E4A-4853-B864-2F1CBB3C005D}"/>
    <dgm:cxn modelId="{5DD272AD-E66E-4B24-B3D2-5D46D885B5DA}" srcId="{816DDED8-0159-4FBD-80E5-7DEE6513FC4E}" destId="{2877ECE4-DEA7-4304-AFE2-E98D924080C5}" srcOrd="2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21FE7AC5-169F-44FE-A7E2-687FEF7D3A39}" srcId="{816DDED8-0159-4FBD-80E5-7DEE6513FC4E}" destId="{64B6A55F-52BD-495B-9062-55F89442B30C}" srcOrd="1" destOrd="0" parTransId="{5C9B1C13-6B3B-46BF-8C85-14CF6E00261C}" sibTransId="{76ED0D19-E510-41F6-ADBC-EF896D462AAA}"/>
    <dgm:cxn modelId="{DAF1D5CD-3C1A-4103-9D0B-32A1080D783E}" type="presOf" srcId="{1CF4908B-4AA2-40FB-A010-708639DA9067}" destId="{ABF569CF-E017-4990-BADD-D0A086B02235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14D5B02B-2C26-43F6-95C8-DEDD8C5106D5}" type="presParOf" srcId="{FCB945E5-5DBC-4D20-ADFA-2D11232B10BA}" destId="{99D97351-59C9-4CB8-BDF6-CD46BC82C522}" srcOrd="2" destOrd="0" presId="urn:microsoft.com/office/officeart/2005/8/layout/hierarchy6"/>
    <dgm:cxn modelId="{A0331E3E-BE27-44AB-A011-9B5EF9860052}" type="presParOf" srcId="{FCB945E5-5DBC-4D20-ADFA-2D11232B10BA}" destId="{5AFD3F87-DBFD-4FAC-8E45-DDDB2BED1847}" srcOrd="3" destOrd="0" presId="urn:microsoft.com/office/officeart/2005/8/layout/hierarchy6"/>
    <dgm:cxn modelId="{BA31ADF7-4402-45AF-AFD0-8C0644AF1DD7}" type="presParOf" srcId="{5AFD3F87-DBFD-4FAC-8E45-DDDB2BED1847}" destId="{BF539B6A-C903-4C2F-A130-620A3266925C}" srcOrd="0" destOrd="0" presId="urn:microsoft.com/office/officeart/2005/8/layout/hierarchy6"/>
    <dgm:cxn modelId="{A0F97BAA-82D4-4292-A7D8-A63918930897}" type="presParOf" srcId="{5AFD3F87-DBFD-4FAC-8E45-DDDB2BED1847}" destId="{41A0BC4A-1D48-45BF-A855-413CD30C4A41}" srcOrd="1" destOrd="0" presId="urn:microsoft.com/office/officeart/2005/8/layout/hierarchy6"/>
    <dgm:cxn modelId="{50724D2F-228E-4BE1-88FB-E4E1A394A732}" type="presParOf" srcId="{FCB945E5-5DBC-4D20-ADFA-2D11232B10BA}" destId="{19688A33-068A-454C-938D-92D69A8AA5B1}" srcOrd="4" destOrd="0" presId="urn:microsoft.com/office/officeart/2005/8/layout/hierarchy6"/>
    <dgm:cxn modelId="{9C62C91A-D88F-42D3-B6E3-0B4AD07BB075}" type="presParOf" srcId="{FCB945E5-5DBC-4D20-ADFA-2D11232B10BA}" destId="{3355C564-B189-4C8D-9CE6-4E85BBE3A176}" srcOrd="5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9958CE96-4989-4893-9E9E-5521C06F389E}" type="presParOf" srcId="{1E907BB7-D058-4187-988A-25898A1EA34B}" destId="{8DB10EF7-05A9-44FB-9D46-D10C0595D143}" srcOrd="0" destOrd="0" presId="urn:microsoft.com/office/officeart/2005/8/layout/hierarchy6"/>
    <dgm:cxn modelId="{BF16934C-23C6-4C6F-B5F9-4A567CAE83B3}" type="presParOf" srcId="{1E907BB7-D058-4187-988A-25898A1EA34B}" destId="{16EC0542-1F64-420B-8AB4-8DB1D2AFEE7D}" srcOrd="1" destOrd="0" presId="urn:microsoft.com/office/officeart/2005/8/layout/hierarchy6"/>
    <dgm:cxn modelId="{D274564D-6665-4B5A-88E8-3946C3CA3353}" type="presParOf" srcId="{16EC0542-1F64-420B-8AB4-8DB1D2AFEE7D}" destId="{ABF569CF-E017-4990-BADD-D0A086B02235}" srcOrd="0" destOrd="0" presId="urn:microsoft.com/office/officeart/2005/8/layout/hierarchy6"/>
    <dgm:cxn modelId="{D03DF32E-39EA-4009-9A19-1F8EEBB81AD6}" type="presParOf" srcId="{16EC0542-1F64-420B-8AB4-8DB1D2AFEE7D}" destId="{744C002C-18C1-45C7-A686-F5D8D894D5D2}" srcOrd="1" destOrd="0" presId="urn:microsoft.com/office/officeart/2005/8/layout/hierarchy6"/>
    <dgm:cxn modelId="{51968B0A-1BB4-4B84-A4F4-B4929F0FE7ED}" type="presParOf" srcId="{1E907BB7-D058-4187-988A-25898A1EA34B}" destId="{7BA87A94-5498-40B1-89C8-3A76AF8C9E86}" srcOrd="2" destOrd="0" presId="urn:microsoft.com/office/officeart/2005/8/layout/hierarchy6"/>
    <dgm:cxn modelId="{C0796CF6-18E9-4F5A-BFDD-5828E39884EE}" type="presParOf" srcId="{1E907BB7-D058-4187-988A-25898A1EA34B}" destId="{ABDC8F87-418B-4D07-9CE2-016DC05FF7F9}" srcOrd="3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1880077" y="131055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1</a:t>
          </a:r>
          <a:r>
            <a:rPr lang="en-US" altLang="ko-KR" sz="1400" kern="1200">
              <a:solidFill>
                <a:schemeClr val="tx2"/>
              </a:solidFill>
            </a:rPr>
            <a:t>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894550" y="145528"/>
        <a:ext cx="1098538" cy="465200"/>
      </dsp:txXfrm>
    </dsp:sp>
    <dsp:sp modelId="{5FD6F33C-560E-4CAD-B5A1-2A4FD41C4CB4}">
      <dsp:nvSpPr>
        <dsp:cNvPr id="0" name=""/>
        <dsp:cNvSpPr/>
      </dsp:nvSpPr>
      <dsp:spPr>
        <a:xfrm>
          <a:off x="2398099" y="625201"/>
          <a:ext cx="91440" cy="300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66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1880077" y="925864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2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1894550" y="940337"/>
        <a:ext cx="1098538" cy="465200"/>
      </dsp:txXfrm>
    </dsp:sp>
    <dsp:sp modelId="{5B4B4C1C-DDB0-45F3-862A-173218B11B86}">
      <dsp:nvSpPr>
        <dsp:cNvPr id="0" name=""/>
        <dsp:cNvSpPr/>
      </dsp:nvSpPr>
      <dsp:spPr>
        <a:xfrm>
          <a:off x="1710954" y="1420010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732865" y="0"/>
              </a:moveTo>
              <a:lnTo>
                <a:pt x="732865" y="150331"/>
              </a:lnTo>
              <a:lnTo>
                <a:pt x="0" y="150331"/>
              </a:lnTo>
              <a:lnTo>
                <a:pt x="0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147212" y="1720673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3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161685" y="1735146"/>
        <a:ext cx="1098538" cy="465200"/>
      </dsp:txXfrm>
    </dsp:sp>
    <dsp:sp modelId="{C3867941-32AC-48B9-908F-0E9F055C7B76}">
      <dsp:nvSpPr>
        <dsp:cNvPr id="0" name=""/>
        <dsp:cNvSpPr/>
      </dsp:nvSpPr>
      <dsp:spPr>
        <a:xfrm>
          <a:off x="2443819" y="1420010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31"/>
              </a:lnTo>
              <a:lnTo>
                <a:pt x="732865" y="150331"/>
              </a:lnTo>
              <a:lnTo>
                <a:pt x="732865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2612942" y="1720673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4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2627415" y="1735146"/>
        <a:ext cx="1098538" cy="465200"/>
      </dsp:txXfrm>
    </dsp:sp>
    <dsp:sp modelId="{CD0801F0-529E-47D8-8130-7E563217D5BF}">
      <dsp:nvSpPr>
        <dsp:cNvPr id="0" name=""/>
        <dsp:cNvSpPr/>
      </dsp:nvSpPr>
      <dsp:spPr>
        <a:xfrm>
          <a:off x="2443819" y="2214819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732865" y="0"/>
              </a:moveTo>
              <a:lnTo>
                <a:pt x="732865" y="150331"/>
              </a:lnTo>
              <a:lnTo>
                <a:pt x="0" y="150331"/>
              </a:lnTo>
              <a:lnTo>
                <a:pt x="0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E6E5B-BCA2-44B1-836C-7BB39DC9838F}">
      <dsp:nvSpPr>
        <dsp:cNvPr id="0" name=""/>
        <dsp:cNvSpPr/>
      </dsp:nvSpPr>
      <dsp:spPr>
        <a:xfrm>
          <a:off x="1880077" y="2515482"/>
          <a:ext cx="1127484" cy="449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6</a:t>
          </a:r>
          <a:br>
            <a:rPr lang="en-US" altLang="ko-KR" sz="1100" kern="1200">
              <a:solidFill>
                <a:schemeClr val="tx1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893251" y="2528656"/>
        <a:ext cx="1101136" cy="423458"/>
      </dsp:txXfrm>
    </dsp:sp>
    <dsp:sp modelId="{0CFAE370-274E-4124-A434-54BE73CE9344}">
      <dsp:nvSpPr>
        <dsp:cNvPr id="0" name=""/>
        <dsp:cNvSpPr/>
      </dsp:nvSpPr>
      <dsp:spPr>
        <a:xfrm>
          <a:off x="3176685" y="2214819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31"/>
              </a:lnTo>
              <a:lnTo>
                <a:pt x="732865" y="150331"/>
              </a:lnTo>
              <a:lnTo>
                <a:pt x="732865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E90ED-07D5-4527-9116-62980B53A816}">
      <dsp:nvSpPr>
        <dsp:cNvPr id="0" name=""/>
        <dsp:cNvSpPr/>
      </dsp:nvSpPr>
      <dsp:spPr>
        <a:xfrm>
          <a:off x="3345807" y="2515482"/>
          <a:ext cx="1127484" cy="449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7</a:t>
          </a:r>
          <a:br>
            <a:rPr lang="en-US" altLang="ko-KR" sz="1100" kern="1200">
              <a:solidFill>
                <a:schemeClr val="tx1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3358981" y="2528656"/>
        <a:ext cx="1101136" cy="4234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887700" y="11504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tx2"/>
              </a:solidFill>
            </a:rPr>
            <a:t>A Namespace</a:t>
          </a:r>
          <a:endParaRPr lang="ko-KR" altLang="en-US" sz="1200" kern="1200">
            <a:solidFill>
              <a:schemeClr val="tx2"/>
            </a:solidFill>
          </a:endParaRPr>
        </a:p>
      </dsp:txBody>
      <dsp:txXfrm>
        <a:off x="902879" y="130223"/>
        <a:ext cx="1152111" cy="487887"/>
      </dsp:txXfrm>
    </dsp:sp>
    <dsp:sp modelId="{5FD6F33C-560E-4CAD-B5A1-2A4FD41C4CB4}">
      <dsp:nvSpPr>
        <dsp:cNvPr id="0" name=""/>
        <dsp:cNvSpPr/>
      </dsp:nvSpPr>
      <dsp:spPr>
        <a:xfrm>
          <a:off x="710329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768605" y="0"/>
              </a:moveTo>
              <a:lnTo>
                <a:pt x="768605" y="157662"/>
              </a:lnTo>
              <a:lnTo>
                <a:pt x="0" y="157662"/>
              </a:lnTo>
              <a:lnTo>
                <a:pt x="0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119094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2"/>
              </a:solidFill>
            </a:rPr>
            <a:t>B Namespace</a:t>
          </a:r>
          <a:endParaRPr lang="ko-KR" altLang="en-US" sz="1200" kern="1200">
            <a:solidFill>
              <a:schemeClr val="accent2"/>
            </a:solidFill>
          </a:endParaRPr>
        </a:p>
      </dsp:txBody>
      <dsp:txXfrm>
        <a:off x="134273" y="963793"/>
        <a:ext cx="1152111" cy="487887"/>
      </dsp:txXfrm>
    </dsp:sp>
    <dsp:sp modelId="{5B4B4C1C-DDB0-45F3-862A-173218B11B86}">
      <dsp:nvSpPr>
        <dsp:cNvPr id="0" name=""/>
        <dsp:cNvSpPr/>
      </dsp:nvSpPr>
      <dsp:spPr>
        <a:xfrm>
          <a:off x="1478935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62"/>
              </a:lnTo>
              <a:lnTo>
                <a:pt x="768605" y="157662"/>
              </a:lnTo>
              <a:lnTo>
                <a:pt x="768605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656305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3"/>
              </a:solidFill>
            </a:rPr>
            <a:t>C Namespace</a:t>
          </a:r>
          <a:endParaRPr lang="ko-KR" altLang="en-US" sz="1200" kern="1200">
            <a:solidFill>
              <a:schemeClr val="accent3"/>
            </a:solidFill>
          </a:endParaRPr>
        </a:p>
      </dsp:txBody>
      <dsp:txXfrm>
        <a:off x="1671484" y="963793"/>
        <a:ext cx="1152111" cy="487887"/>
      </dsp:txXfrm>
    </dsp:sp>
    <dsp:sp modelId="{C3867941-32AC-48B9-908F-0E9F055C7B76}">
      <dsp:nvSpPr>
        <dsp:cNvPr id="0" name=""/>
        <dsp:cNvSpPr/>
      </dsp:nvSpPr>
      <dsp:spPr>
        <a:xfrm>
          <a:off x="2201820" y="1466859"/>
          <a:ext cx="91440" cy="315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32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656305" y="178218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6"/>
              </a:solidFill>
            </a:rPr>
            <a:t>D Namespace</a:t>
          </a:r>
          <a:endParaRPr lang="ko-KR" altLang="en-US" sz="1200" kern="1200">
            <a:solidFill>
              <a:schemeClr val="accent6"/>
            </a:solidFill>
          </a:endParaRPr>
        </a:p>
      </dsp:txBody>
      <dsp:txXfrm>
        <a:off x="1671484" y="1797363"/>
        <a:ext cx="1152111" cy="4878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270727" y="134206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285654" y="149133"/>
        <a:ext cx="1133014" cy="479800"/>
      </dsp:txXfrm>
    </dsp:sp>
    <dsp:sp modelId="{5FD6F33C-560E-4CAD-B5A1-2A4FD41C4CB4}">
      <dsp:nvSpPr>
        <dsp:cNvPr id="0" name=""/>
        <dsp:cNvSpPr/>
      </dsp:nvSpPr>
      <dsp:spPr>
        <a:xfrm>
          <a:off x="1340432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1511729" y="0"/>
              </a:moveTo>
              <a:lnTo>
                <a:pt x="1511729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758998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773925" y="968886"/>
        <a:ext cx="1133014" cy="479800"/>
      </dsp:txXfrm>
    </dsp:sp>
    <dsp:sp modelId="{5B4B4C1C-DDB0-45F3-862A-173218B11B86}">
      <dsp:nvSpPr>
        <dsp:cNvPr id="0" name=""/>
        <dsp:cNvSpPr/>
      </dsp:nvSpPr>
      <dsp:spPr>
        <a:xfrm>
          <a:off x="584567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3133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8060" y="1788638"/>
        <a:ext cx="1133014" cy="479800"/>
      </dsp:txXfrm>
    </dsp:sp>
    <dsp:sp modelId="{C3867941-32AC-48B9-908F-0E9F055C7B76}">
      <dsp:nvSpPr>
        <dsp:cNvPr id="0" name=""/>
        <dsp:cNvSpPr/>
      </dsp:nvSpPr>
      <dsp:spPr>
        <a:xfrm>
          <a:off x="1340432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514862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529789" y="1788638"/>
        <a:ext cx="1133014" cy="479800"/>
      </dsp:txXfrm>
    </dsp:sp>
    <dsp:sp modelId="{19688A33-068A-454C-938D-92D69A8AA5B1}">
      <dsp:nvSpPr>
        <dsp:cNvPr id="0" name=""/>
        <dsp:cNvSpPr/>
      </dsp:nvSpPr>
      <dsp:spPr>
        <a:xfrm>
          <a:off x="2852161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1511729" y="155049"/>
              </a:lnTo>
              <a:lnTo>
                <a:pt x="1511729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782456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r>
            <a:rPr lang="en-US" altLang="ko-KR" sz="1400" kern="1200">
              <a:solidFill>
                <a:schemeClr val="tx2"/>
              </a:solidFill>
            </a:rPr>
            <a:t>  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968886"/>
        <a:ext cx="1133014" cy="479800"/>
      </dsp:txXfrm>
    </dsp:sp>
    <dsp:sp modelId="{7BA87A94-5498-40B1-89C8-3A76AF8C9E86}">
      <dsp:nvSpPr>
        <dsp:cNvPr id="0" name=""/>
        <dsp:cNvSpPr/>
      </dsp:nvSpPr>
      <dsp:spPr>
        <a:xfrm>
          <a:off x="4318170" y="1463613"/>
          <a:ext cx="91440" cy="3100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3782456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1788638"/>
        <a:ext cx="1133014" cy="479800"/>
      </dsp:txXfrm>
    </dsp:sp>
    <dsp:sp modelId="{C147F960-799E-4D3E-8972-51704177D7BB}">
      <dsp:nvSpPr>
        <dsp:cNvPr id="0" name=""/>
        <dsp:cNvSpPr/>
      </dsp:nvSpPr>
      <dsp:spPr>
        <a:xfrm>
          <a:off x="3608026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026591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041518" y="2608391"/>
        <a:ext cx="1133014" cy="479800"/>
      </dsp:txXfrm>
    </dsp:sp>
    <dsp:sp modelId="{D7B50342-A8DB-4E3B-BA5E-25FBE522F6C5}">
      <dsp:nvSpPr>
        <dsp:cNvPr id="0" name=""/>
        <dsp:cNvSpPr/>
      </dsp:nvSpPr>
      <dsp:spPr>
        <a:xfrm>
          <a:off x="4363890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538320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4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553247" y="2608391"/>
        <a:ext cx="1133014" cy="479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1880077" y="131055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1</a:t>
          </a:r>
          <a:r>
            <a:rPr lang="en-US" altLang="ko-KR" sz="1400" kern="1200">
              <a:solidFill>
                <a:schemeClr val="tx2"/>
              </a:solidFill>
            </a:rPr>
            <a:t>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894550" y="145528"/>
        <a:ext cx="1098538" cy="465200"/>
      </dsp:txXfrm>
    </dsp:sp>
    <dsp:sp modelId="{5FD6F33C-560E-4CAD-B5A1-2A4FD41C4CB4}">
      <dsp:nvSpPr>
        <dsp:cNvPr id="0" name=""/>
        <dsp:cNvSpPr/>
      </dsp:nvSpPr>
      <dsp:spPr>
        <a:xfrm>
          <a:off x="2398099" y="625201"/>
          <a:ext cx="91440" cy="300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66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1880077" y="925864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2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1894550" y="940337"/>
        <a:ext cx="1098538" cy="465200"/>
      </dsp:txXfrm>
    </dsp:sp>
    <dsp:sp modelId="{5B4B4C1C-DDB0-45F3-862A-173218B11B86}">
      <dsp:nvSpPr>
        <dsp:cNvPr id="0" name=""/>
        <dsp:cNvSpPr/>
      </dsp:nvSpPr>
      <dsp:spPr>
        <a:xfrm>
          <a:off x="1710954" y="1420010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732865" y="0"/>
              </a:moveTo>
              <a:lnTo>
                <a:pt x="732865" y="150331"/>
              </a:lnTo>
              <a:lnTo>
                <a:pt x="0" y="150331"/>
              </a:lnTo>
              <a:lnTo>
                <a:pt x="0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147212" y="1720673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3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161685" y="1735146"/>
        <a:ext cx="1098538" cy="465200"/>
      </dsp:txXfrm>
    </dsp:sp>
    <dsp:sp modelId="{C3867941-32AC-48B9-908F-0E9F055C7B76}">
      <dsp:nvSpPr>
        <dsp:cNvPr id="0" name=""/>
        <dsp:cNvSpPr/>
      </dsp:nvSpPr>
      <dsp:spPr>
        <a:xfrm>
          <a:off x="2443819" y="1420010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31"/>
              </a:lnTo>
              <a:lnTo>
                <a:pt x="732865" y="150331"/>
              </a:lnTo>
              <a:lnTo>
                <a:pt x="732865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2612942" y="1720673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4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2627415" y="1735146"/>
        <a:ext cx="1098538" cy="465200"/>
      </dsp:txXfrm>
    </dsp:sp>
    <dsp:sp modelId="{CD0801F0-529E-47D8-8130-7E563217D5BF}">
      <dsp:nvSpPr>
        <dsp:cNvPr id="0" name=""/>
        <dsp:cNvSpPr/>
      </dsp:nvSpPr>
      <dsp:spPr>
        <a:xfrm>
          <a:off x="2443819" y="2214819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732865" y="0"/>
              </a:moveTo>
              <a:lnTo>
                <a:pt x="732865" y="150331"/>
              </a:lnTo>
              <a:lnTo>
                <a:pt x="0" y="150331"/>
              </a:lnTo>
              <a:lnTo>
                <a:pt x="0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E6E5B-BCA2-44B1-836C-7BB39DC9838F}">
      <dsp:nvSpPr>
        <dsp:cNvPr id="0" name=""/>
        <dsp:cNvSpPr/>
      </dsp:nvSpPr>
      <dsp:spPr>
        <a:xfrm>
          <a:off x="1880077" y="2515482"/>
          <a:ext cx="1127484" cy="449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6</a:t>
          </a:r>
          <a:br>
            <a:rPr lang="en-US" altLang="ko-KR" sz="1100" kern="1200">
              <a:solidFill>
                <a:schemeClr val="tx1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893251" y="2528656"/>
        <a:ext cx="1101136" cy="423458"/>
      </dsp:txXfrm>
    </dsp:sp>
    <dsp:sp modelId="{0CFAE370-274E-4124-A434-54BE73CE9344}">
      <dsp:nvSpPr>
        <dsp:cNvPr id="0" name=""/>
        <dsp:cNvSpPr/>
      </dsp:nvSpPr>
      <dsp:spPr>
        <a:xfrm>
          <a:off x="3176685" y="2214819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31"/>
              </a:lnTo>
              <a:lnTo>
                <a:pt x="732865" y="150331"/>
              </a:lnTo>
              <a:lnTo>
                <a:pt x="732865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E90ED-07D5-4527-9116-62980B53A816}">
      <dsp:nvSpPr>
        <dsp:cNvPr id="0" name=""/>
        <dsp:cNvSpPr/>
      </dsp:nvSpPr>
      <dsp:spPr>
        <a:xfrm>
          <a:off x="3345807" y="2515482"/>
          <a:ext cx="1127484" cy="449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7</a:t>
          </a:r>
          <a:br>
            <a:rPr lang="en-US" altLang="ko-KR" sz="1100" kern="1200">
              <a:solidFill>
                <a:schemeClr val="tx1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3358981" y="2528656"/>
        <a:ext cx="1101136" cy="4234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1880077" y="131055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1</a:t>
          </a:r>
          <a:r>
            <a:rPr lang="en-US" altLang="ko-KR" sz="1400" kern="1200">
              <a:solidFill>
                <a:schemeClr val="tx2"/>
              </a:solidFill>
            </a:rPr>
            <a:t>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894550" y="145528"/>
        <a:ext cx="1098538" cy="465200"/>
      </dsp:txXfrm>
    </dsp:sp>
    <dsp:sp modelId="{5FD6F33C-560E-4CAD-B5A1-2A4FD41C4CB4}">
      <dsp:nvSpPr>
        <dsp:cNvPr id="0" name=""/>
        <dsp:cNvSpPr/>
      </dsp:nvSpPr>
      <dsp:spPr>
        <a:xfrm>
          <a:off x="2398099" y="625201"/>
          <a:ext cx="91440" cy="300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66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1880077" y="925864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2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1894550" y="940337"/>
        <a:ext cx="1098538" cy="465200"/>
      </dsp:txXfrm>
    </dsp:sp>
    <dsp:sp modelId="{5B4B4C1C-DDB0-45F3-862A-173218B11B86}">
      <dsp:nvSpPr>
        <dsp:cNvPr id="0" name=""/>
        <dsp:cNvSpPr/>
      </dsp:nvSpPr>
      <dsp:spPr>
        <a:xfrm>
          <a:off x="1710954" y="1420010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732865" y="0"/>
              </a:moveTo>
              <a:lnTo>
                <a:pt x="732865" y="150331"/>
              </a:lnTo>
              <a:lnTo>
                <a:pt x="0" y="150331"/>
              </a:lnTo>
              <a:lnTo>
                <a:pt x="0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147212" y="1720673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3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161685" y="1735146"/>
        <a:ext cx="1098538" cy="465200"/>
      </dsp:txXfrm>
    </dsp:sp>
    <dsp:sp modelId="{C3867941-32AC-48B9-908F-0E9F055C7B76}">
      <dsp:nvSpPr>
        <dsp:cNvPr id="0" name=""/>
        <dsp:cNvSpPr/>
      </dsp:nvSpPr>
      <dsp:spPr>
        <a:xfrm>
          <a:off x="2443819" y="1420010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31"/>
              </a:lnTo>
              <a:lnTo>
                <a:pt x="732865" y="150331"/>
              </a:lnTo>
              <a:lnTo>
                <a:pt x="732865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2612942" y="1720673"/>
          <a:ext cx="1127484" cy="494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4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2627415" y="1735146"/>
        <a:ext cx="1098538" cy="465200"/>
      </dsp:txXfrm>
    </dsp:sp>
    <dsp:sp modelId="{CD0801F0-529E-47D8-8130-7E563217D5BF}">
      <dsp:nvSpPr>
        <dsp:cNvPr id="0" name=""/>
        <dsp:cNvSpPr/>
      </dsp:nvSpPr>
      <dsp:spPr>
        <a:xfrm>
          <a:off x="2443819" y="2214819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732865" y="0"/>
              </a:moveTo>
              <a:lnTo>
                <a:pt x="732865" y="150331"/>
              </a:lnTo>
              <a:lnTo>
                <a:pt x="0" y="150331"/>
              </a:lnTo>
              <a:lnTo>
                <a:pt x="0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E6E5B-BCA2-44B1-836C-7BB39DC9838F}">
      <dsp:nvSpPr>
        <dsp:cNvPr id="0" name=""/>
        <dsp:cNvSpPr/>
      </dsp:nvSpPr>
      <dsp:spPr>
        <a:xfrm>
          <a:off x="1880077" y="2515482"/>
          <a:ext cx="1127484" cy="449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6</a:t>
          </a:r>
          <a:br>
            <a:rPr lang="en-US" altLang="ko-KR" sz="1100" kern="1200">
              <a:solidFill>
                <a:schemeClr val="tx1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893251" y="2528656"/>
        <a:ext cx="1101136" cy="423458"/>
      </dsp:txXfrm>
    </dsp:sp>
    <dsp:sp modelId="{0CFAE370-274E-4124-A434-54BE73CE9344}">
      <dsp:nvSpPr>
        <dsp:cNvPr id="0" name=""/>
        <dsp:cNvSpPr/>
      </dsp:nvSpPr>
      <dsp:spPr>
        <a:xfrm>
          <a:off x="3176685" y="2214819"/>
          <a:ext cx="732865" cy="30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31"/>
              </a:lnTo>
              <a:lnTo>
                <a:pt x="732865" y="150331"/>
              </a:lnTo>
              <a:lnTo>
                <a:pt x="732865" y="3006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E90ED-07D5-4527-9116-62980B53A816}">
      <dsp:nvSpPr>
        <dsp:cNvPr id="0" name=""/>
        <dsp:cNvSpPr/>
      </dsp:nvSpPr>
      <dsp:spPr>
        <a:xfrm>
          <a:off x="3345807" y="2515482"/>
          <a:ext cx="1127484" cy="449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1"/>
              </a:solidFill>
            </a:rPr>
            <a:t>7</a:t>
          </a:r>
          <a:br>
            <a:rPr lang="en-US" altLang="ko-KR" sz="1100" kern="1200">
              <a:solidFill>
                <a:schemeClr val="tx1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3358981" y="2528656"/>
        <a:ext cx="1101136" cy="4234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004242" y="306652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017435" y="319845"/>
        <a:ext cx="1001394" cy="424062"/>
      </dsp:txXfrm>
    </dsp:sp>
    <dsp:sp modelId="{5FD6F33C-560E-4CAD-B5A1-2A4FD41C4CB4}">
      <dsp:nvSpPr>
        <dsp:cNvPr id="0" name=""/>
        <dsp:cNvSpPr/>
      </dsp:nvSpPr>
      <dsp:spPr>
        <a:xfrm>
          <a:off x="1182017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1336115" y="0"/>
              </a:moveTo>
              <a:lnTo>
                <a:pt x="1336115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66812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681320" y="1044369"/>
        <a:ext cx="1001394" cy="424062"/>
      </dsp:txXfrm>
    </dsp:sp>
    <dsp:sp modelId="{5B4B4C1C-DDB0-45F3-862A-173218B11B86}">
      <dsp:nvSpPr>
        <dsp:cNvPr id="0" name=""/>
        <dsp:cNvSpPr/>
      </dsp:nvSpPr>
      <dsp:spPr>
        <a:xfrm>
          <a:off x="51396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69" y="1755700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6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3262" y="1768893"/>
        <a:ext cx="1001394" cy="424062"/>
      </dsp:txXfrm>
    </dsp:sp>
    <dsp:sp modelId="{C3867941-32AC-48B9-908F-0E9F055C7B76}">
      <dsp:nvSpPr>
        <dsp:cNvPr id="0" name=""/>
        <dsp:cNvSpPr/>
      </dsp:nvSpPr>
      <dsp:spPr>
        <a:xfrm>
          <a:off x="118201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336184" y="1755700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7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349377" y="1768893"/>
        <a:ext cx="1001394" cy="424062"/>
      </dsp:txXfrm>
    </dsp:sp>
    <dsp:sp modelId="{99D97351-59C9-4CB8-BDF6-CD46BC82C522}">
      <dsp:nvSpPr>
        <dsp:cNvPr id="0" name=""/>
        <dsp:cNvSpPr/>
      </dsp:nvSpPr>
      <dsp:spPr>
        <a:xfrm>
          <a:off x="2472412" y="757101"/>
          <a:ext cx="91440" cy="274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39B6A-C903-4C2F-A130-620A3266925C}">
      <dsp:nvSpPr>
        <dsp:cNvPr id="0" name=""/>
        <dsp:cNvSpPr/>
      </dsp:nvSpPr>
      <dsp:spPr>
        <a:xfrm>
          <a:off x="2004242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2017435" y="1044369"/>
        <a:ext cx="1001394" cy="424062"/>
      </dsp:txXfrm>
    </dsp:sp>
    <dsp:sp modelId="{19688A33-068A-454C-938D-92D69A8AA5B1}">
      <dsp:nvSpPr>
        <dsp:cNvPr id="0" name=""/>
        <dsp:cNvSpPr/>
      </dsp:nvSpPr>
      <dsp:spPr>
        <a:xfrm>
          <a:off x="2518132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1336115" y="137037"/>
              </a:lnTo>
              <a:lnTo>
                <a:pt x="1336115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34035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1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1044369"/>
        <a:ext cx="1001394" cy="424062"/>
      </dsp:txXfrm>
    </dsp:sp>
    <dsp:sp modelId="{8DB10EF7-05A9-44FB-9D46-D10C0595D143}">
      <dsp:nvSpPr>
        <dsp:cNvPr id="0" name=""/>
        <dsp:cNvSpPr/>
      </dsp:nvSpPr>
      <dsp:spPr>
        <a:xfrm>
          <a:off x="318619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569CF-E017-4990-BADD-D0A086B02235}">
      <dsp:nvSpPr>
        <dsp:cNvPr id="0" name=""/>
        <dsp:cNvSpPr/>
      </dsp:nvSpPr>
      <dsp:spPr>
        <a:xfrm>
          <a:off x="2672299" y="1755700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4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685492" y="1768893"/>
        <a:ext cx="1001394" cy="424062"/>
      </dsp:txXfrm>
    </dsp:sp>
    <dsp:sp modelId="{7BA87A94-5498-40B1-89C8-3A76AF8C9E86}">
      <dsp:nvSpPr>
        <dsp:cNvPr id="0" name=""/>
        <dsp:cNvSpPr/>
      </dsp:nvSpPr>
      <dsp:spPr>
        <a:xfrm>
          <a:off x="385424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4008414" y="1755700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5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4021607" y="1768893"/>
        <a:ext cx="1001394" cy="424062"/>
      </dsp:txXfrm>
    </dsp:sp>
    <dsp:sp modelId="{C147F960-799E-4D3E-8972-51704177D7BB}">
      <dsp:nvSpPr>
        <dsp:cNvPr id="0" name=""/>
        <dsp:cNvSpPr/>
      </dsp:nvSpPr>
      <dsp:spPr>
        <a:xfrm>
          <a:off x="3854247" y="2206149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340357" y="2480224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9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6</a:t>
          </a:r>
          <a:r>
            <a:rPr lang="en-US" altLang="ko-KR" sz="1400" kern="1200"/>
            <a:t> 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I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2493417"/>
        <a:ext cx="1001394" cy="424062"/>
      </dsp:txXfrm>
    </dsp:sp>
    <dsp:sp modelId="{D7B50342-A8DB-4E3B-BA5E-25FBE522F6C5}">
      <dsp:nvSpPr>
        <dsp:cNvPr id="0" name=""/>
        <dsp:cNvSpPr/>
      </dsp:nvSpPr>
      <dsp:spPr>
        <a:xfrm>
          <a:off x="4522305" y="2206149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676472" y="2480224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10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7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689665" y="2493417"/>
        <a:ext cx="1001394" cy="4240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793951" y="510143"/>
          <a:ext cx="1220409" cy="534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50" kern="1200">
              <a:solidFill>
                <a:schemeClr val="tx2"/>
              </a:solidFill>
            </a:rPr>
            <a:t>Host PID Namespace</a:t>
          </a:r>
          <a:endParaRPr lang="ko-KR" altLang="en-US" sz="1050" kern="1200">
            <a:solidFill>
              <a:schemeClr val="tx2"/>
            </a:solidFill>
          </a:endParaRPr>
        </a:p>
      </dsp:txBody>
      <dsp:txXfrm>
        <a:off x="809617" y="525809"/>
        <a:ext cx="1189077" cy="503540"/>
      </dsp:txXfrm>
    </dsp:sp>
    <dsp:sp modelId="{5FD6F33C-560E-4CAD-B5A1-2A4FD41C4CB4}">
      <dsp:nvSpPr>
        <dsp:cNvPr id="0" name=""/>
        <dsp:cNvSpPr/>
      </dsp:nvSpPr>
      <dsp:spPr>
        <a:xfrm>
          <a:off x="610890" y="1045015"/>
          <a:ext cx="793265" cy="325442"/>
        </a:xfrm>
        <a:custGeom>
          <a:avLst/>
          <a:gdLst/>
          <a:ahLst/>
          <a:cxnLst/>
          <a:rect l="0" t="0" r="0" b="0"/>
          <a:pathLst>
            <a:path>
              <a:moveTo>
                <a:pt x="793265" y="0"/>
              </a:moveTo>
              <a:lnTo>
                <a:pt x="793265" y="162721"/>
              </a:lnTo>
              <a:lnTo>
                <a:pt x="0" y="162721"/>
              </a:lnTo>
              <a:lnTo>
                <a:pt x="0" y="32544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685" y="1370458"/>
          <a:ext cx="1220409" cy="534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50" kern="1200">
              <a:solidFill>
                <a:schemeClr val="accent2"/>
              </a:solidFill>
            </a:rPr>
            <a:t>Container A </a:t>
          </a:r>
          <a:br>
            <a:rPr lang="en-US" altLang="ko-KR" sz="1050" kern="1200">
              <a:solidFill>
                <a:schemeClr val="accent2"/>
              </a:solidFill>
            </a:rPr>
          </a:br>
          <a:r>
            <a:rPr lang="en-US" altLang="ko-KR" sz="1050" kern="1200">
              <a:solidFill>
                <a:schemeClr val="accent2"/>
              </a:solidFill>
            </a:rPr>
            <a:t>PID Namespace</a:t>
          </a:r>
          <a:endParaRPr lang="ko-KR" altLang="en-US" sz="1050" kern="1200">
            <a:solidFill>
              <a:schemeClr val="accent2"/>
            </a:solidFill>
          </a:endParaRPr>
        </a:p>
      </dsp:txBody>
      <dsp:txXfrm>
        <a:off x="16351" y="1386124"/>
        <a:ext cx="1189077" cy="503540"/>
      </dsp:txXfrm>
    </dsp:sp>
    <dsp:sp modelId="{5B4B4C1C-DDB0-45F3-862A-173218B11B86}">
      <dsp:nvSpPr>
        <dsp:cNvPr id="0" name=""/>
        <dsp:cNvSpPr/>
      </dsp:nvSpPr>
      <dsp:spPr>
        <a:xfrm>
          <a:off x="1404156" y="1045015"/>
          <a:ext cx="793265" cy="325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21"/>
              </a:lnTo>
              <a:lnTo>
                <a:pt x="793265" y="162721"/>
              </a:lnTo>
              <a:lnTo>
                <a:pt x="793265" y="32544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587217" y="1370458"/>
          <a:ext cx="1220409" cy="534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50" kern="1200">
              <a:solidFill>
                <a:schemeClr val="accent3"/>
              </a:solidFill>
            </a:rPr>
            <a:t>Container B </a:t>
          </a:r>
          <a:br>
            <a:rPr lang="en-US" altLang="ko-KR" sz="1050" kern="1200">
              <a:solidFill>
                <a:schemeClr val="accent3"/>
              </a:solidFill>
            </a:rPr>
          </a:br>
          <a:r>
            <a:rPr lang="en-US" altLang="ko-KR" sz="1050" kern="1200">
              <a:solidFill>
                <a:schemeClr val="accent3"/>
              </a:solidFill>
            </a:rPr>
            <a:t>PID Namespace</a:t>
          </a:r>
          <a:endParaRPr lang="ko-KR" altLang="en-US" sz="1050" kern="1200">
            <a:solidFill>
              <a:schemeClr val="accent3"/>
            </a:solidFill>
          </a:endParaRPr>
        </a:p>
      </dsp:txBody>
      <dsp:txXfrm>
        <a:off x="1602883" y="1386124"/>
        <a:ext cx="1189077" cy="503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004242" y="306652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017435" y="319845"/>
        <a:ext cx="1001394" cy="424062"/>
      </dsp:txXfrm>
    </dsp:sp>
    <dsp:sp modelId="{5FD6F33C-560E-4CAD-B5A1-2A4FD41C4CB4}">
      <dsp:nvSpPr>
        <dsp:cNvPr id="0" name=""/>
        <dsp:cNvSpPr/>
      </dsp:nvSpPr>
      <dsp:spPr>
        <a:xfrm>
          <a:off x="1182017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1336115" y="0"/>
              </a:moveTo>
              <a:lnTo>
                <a:pt x="1336115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66812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681320" y="1044369"/>
        <a:ext cx="1001394" cy="424062"/>
      </dsp:txXfrm>
    </dsp:sp>
    <dsp:sp modelId="{5B4B4C1C-DDB0-45F3-862A-173218B11B86}">
      <dsp:nvSpPr>
        <dsp:cNvPr id="0" name=""/>
        <dsp:cNvSpPr/>
      </dsp:nvSpPr>
      <dsp:spPr>
        <a:xfrm>
          <a:off x="51396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6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6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3262" y="1768892"/>
        <a:ext cx="1001394" cy="424062"/>
      </dsp:txXfrm>
    </dsp:sp>
    <dsp:sp modelId="{C3867941-32AC-48B9-908F-0E9F055C7B76}">
      <dsp:nvSpPr>
        <dsp:cNvPr id="0" name=""/>
        <dsp:cNvSpPr/>
      </dsp:nvSpPr>
      <dsp:spPr>
        <a:xfrm>
          <a:off x="118201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33618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7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349377" y="1768892"/>
        <a:ext cx="1001394" cy="424062"/>
      </dsp:txXfrm>
    </dsp:sp>
    <dsp:sp modelId="{99D97351-59C9-4CB8-BDF6-CD46BC82C522}">
      <dsp:nvSpPr>
        <dsp:cNvPr id="0" name=""/>
        <dsp:cNvSpPr/>
      </dsp:nvSpPr>
      <dsp:spPr>
        <a:xfrm>
          <a:off x="2472412" y="757101"/>
          <a:ext cx="91440" cy="274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39B6A-C903-4C2F-A130-620A3266925C}">
      <dsp:nvSpPr>
        <dsp:cNvPr id="0" name=""/>
        <dsp:cNvSpPr/>
      </dsp:nvSpPr>
      <dsp:spPr>
        <a:xfrm>
          <a:off x="2004242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2017435" y="1044369"/>
        <a:ext cx="1001394" cy="424062"/>
      </dsp:txXfrm>
    </dsp:sp>
    <dsp:sp modelId="{19688A33-068A-454C-938D-92D69A8AA5B1}">
      <dsp:nvSpPr>
        <dsp:cNvPr id="0" name=""/>
        <dsp:cNvSpPr/>
      </dsp:nvSpPr>
      <dsp:spPr>
        <a:xfrm>
          <a:off x="2518132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1336115" y="137037"/>
              </a:lnTo>
              <a:lnTo>
                <a:pt x="1336115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34035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1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1044369"/>
        <a:ext cx="1001394" cy="424062"/>
      </dsp:txXfrm>
    </dsp:sp>
    <dsp:sp modelId="{8DB10EF7-05A9-44FB-9D46-D10C0595D143}">
      <dsp:nvSpPr>
        <dsp:cNvPr id="0" name=""/>
        <dsp:cNvSpPr/>
      </dsp:nvSpPr>
      <dsp:spPr>
        <a:xfrm>
          <a:off x="318619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569CF-E017-4990-BADD-D0A086B02235}">
      <dsp:nvSpPr>
        <dsp:cNvPr id="0" name=""/>
        <dsp:cNvSpPr/>
      </dsp:nvSpPr>
      <dsp:spPr>
        <a:xfrm>
          <a:off x="267229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4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685492" y="1768892"/>
        <a:ext cx="1001394" cy="424062"/>
      </dsp:txXfrm>
    </dsp:sp>
    <dsp:sp modelId="{7BA87A94-5498-40B1-89C8-3A76AF8C9E86}">
      <dsp:nvSpPr>
        <dsp:cNvPr id="0" name=""/>
        <dsp:cNvSpPr/>
      </dsp:nvSpPr>
      <dsp:spPr>
        <a:xfrm>
          <a:off x="385424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400841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1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4021607" y="1768892"/>
        <a:ext cx="1001394" cy="424062"/>
      </dsp:txXfrm>
    </dsp:sp>
    <dsp:sp modelId="{C147F960-799E-4D3E-8972-51704177D7BB}">
      <dsp:nvSpPr>
        <dsp:cNvPr id="0" name=""/>
        <dsp:cNvSpPr/>
      </dsp:nvSpPr>
      <dsp:spPr>
        <a:xfrm>
          <a:off x="3854247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340357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9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I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2493416"/>
        <a:ext cx="1001394" cy="424062"/>
      </dsp:txXfrm>
    </dsp:sp>
    <dsp:sp modelId="{D7B50342-A8DB-4E3B-BA5E-25FBE522F6C5}">
      <dsp:nvSpPr>
        <dsp:cNvPr id="0" name=""/>
        <dsp:cNvSpPr/>
      </dsp:nvSpPr>
      <dsp:spPr>
        <a:xfrm>
          <a:off x="4522305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676472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10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689665" y="2493416"/>
        <a:ext cx="1001394" cy="4240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1111045" y="119143"/>
          <a:ext cx="1156743" cy="5069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>
              <a:solidFill>
                <a:schemeClr val="tx2"/>
              </a:solidFill>
            </a:rPr>
            <a:t>Host PID Namespace</a:t>
          </a:r>
          <a:endParaRPr lang="ko-KR" altLang="en-US" sz="1100" kern="1200">
            <a:solidFill>
              <a:schemeClr val="tx2"/>
            </a:solidFill>
          </a:endParaRPr>
        </a:p>
      </dsp:txBody>
      <dsp:txXfrm>
        <a:off x="1125894" y="133992"/>
        <a:ext cx="1127045" cy="477271"/>
      </dsp:txXfrm>
    </dsp:sp>
    <dsp:sp modelId="{5FD6F33C-560E-4CAD-B5A1-2A4FD41C4CB4}">
      <dsp:nvSpPr>
        <dsp:cNvPr id="0" name=""/>
        <dsp:cNvSpPr/>
      </dsp:nvSpPr>
      <dsp:spPr>
        <a:xfrm>
          <a:off x="937533" y="626113"/>
          <a:ext cx="751883" cy="308465"/>
        </a:xfrm>
        <a:custGeom>
          <a:avLst/>
          <a:gdLst/>
          <a:ahLst/>
          <a:cxnLst/>
          <a:rect l="0" t="0" r="0" b="0"/>
          <a:pathLst>
            <a:path>
              <a:moveTo>
                <a:pt x="751883" y="0"/>
              </a:moveTo>
              <a:lnTo>
                <a:pt x="751883" y="154232"/>
              </a:lnTo>
              <a:lnTo>
                <a:pt x="0" y="154232"/>
              </a:lnTo>
              <a:lnTo>
                <a:pt x="0" y="3084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359161" y="934578"/>
          <a:ext cx="1156743" cy="5069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>
              <a:solidFill>
                <a:schemeClr val="accent2"/>
              </a:solidFill>
            </a:rPr>
            <a:t>Container A </a:t>
          </a:r>
          <a:br>
            <a:rPr lang="en-US" altLang="ko-KR" sz="11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accent2"/>
              </a:solidFill>
            </a:rPr>
            <a:t>PID Namespace</a:t>
          </a:r>
          <a:endParaRPr lang="ko-KR" altLang="en-US" sz="1100" kern="1200">
            <a:solidFill>
              <a:schemeClr val="accent2"/>
            </a:solidFill>
          </a:endParaRPr>
        </a:p>
      </dsp:txBody>
      <dsp:txXfrm>
        <a:off x="374010" y="949427"/>
        <a:ext cx="1127045" cy="477271"/>
      </dsp:txXfrm>
    </dsp:sp>
    <dsp:sp modelId="{5B4B4C1C-DDB0-45F3-862A-173218B11B86}">
      <dsp:nvSpPr>
        <dsp:cNvPr id="0" name=""/>
        <dsp:cNvSpPr/>
      </dsp:nvSpPr>
      <dsp:spPr>
        <a:xfrm>
          <a:off x="1689417" y="626113"/>
          <a:ext cx="751883" cy="308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232"/>
              </a:lnTo>
              <a:lnTo>
                <a:pt x="751883" y="154232"/>
              </a:lnTo>
              <a:lnTo>
                <a:pt x="751883" y="3084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862928" y="934578"/>
          <a:ext cx="1156743" cy="5069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>
              <a:solidFill>
                <a:schemeClr val="accent3"/>
              </a:solidFill>
            </a:rPr>
            <a:t>Container B </a:t>
          </a:r>
          <a:br>
            <a:rPr lang="en-US" altLang="ko-KR" sz="11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accent3"/>
              </a:solidFill>
            </a:rPr>
            <a:t>PID Namespace</a:t>
          </a:r>
          <a:endParaRPr lang="ko-KR" altLang="en-US" sz="1100" kern="1200">
            <a:solidFill>
              <a:schemeClr val="accent3"/>
            </a:solidFill>
          </a:endParaRPr>
        </a:p>
      </dsp:txBody>
      <dsp:txXfrm>
        <a:off x="1877777" y="949427"/>
        <a:ext cx="1127045" cy="477271"/>
      </dsp:txXfrm>
    </dsp:sp>
    <dsp:sp modelId="{C3867941-32AC-48B9-908F-0E9F055C7B76}">
      <dsp:nvSpPr>
        <dsp:cNvPr id="0" name=""/>
        <dsp:cNvSpPr/>
      </dsp:nvSpPr>
      <dsp:spPr>
        <a:xfrm>
          <a:off x="2395580" y="1441548"/>
          <a:ext cx="91440" cy="3084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46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862928" y="1750013"/>
          <a:ext cx="1156743" cy="7260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>
              <a:solidFill>
                <a:schemeClr val="accent6"/>
              </a:solidFill>
            </a:rPr>
            <a:t>Nested Container </a:t>
          </a:r>
          <a:br>
            <a:rPr lang="en-US" altLang="ko-KR" sz="11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accent6"/>
              </a:solidFill>
            </a:rPr>
            <a:t>PID Namespace</a:t>
          </a:r>
          <a:endParaRPr lang="ko-KR" altLang="en-US" sz="1100" kern="1200">
            <a:solidFill>
              <a:schemeClr val="accent6"/>
            </a:solidFill>
          </a:endParaRPr>
        </a:p>
      </dsp:txBody>
      <dsp:txXfrm>
        <a:off x="1884193" y="1771278"/>
        <a:ext cx="1114213" cy="6835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270727" y="134206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285654" y="149133"/>
        <a:ext cx="1133014" cy="479800"/>
      </dsp:txXfrm>
    </dsp:sp>
    <dsp:sp modelId="{5FD6F33C-560E-4CAD-B5A1-2A4FD41C4CB4}">
      <dsp:nvSpPr>
        <dsp:cNvPr id="0" name=""/>
        <dsp:cNvSpPr/>
      </dsp:nvSpPr>
      <dsp:spPr>
        <a:xfrm>
          <a:off x="1340432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1511729" y="0"/>
              </a:moveTo>
              <a:lnTo>
                <a:pt x="1511729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758998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773925" y="968886"/>
        <a:ext cx="1133014" cy="479800"/>
      </dsp:txXfrm>
    </dsp:sp>
    <dsp:sp modelId="{5B4B4C1C-DDB0-45F3-862A-173218B11B86}">
      <dsp:nvSpPr>
        <dsp:cNvPr id="0" name=""/>
        <dsp:cNvSpPr/>
      </dsp:nvSpPr>
      <dsp:spPr>
        <a:xfrm>
          <a:off x="584567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3133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8060" y="1788638"/>
        <a:ext cx="1133014" cy="479800"/>
      </dsp:txXfrm>
    </dsp:sp>
    <dsp:sp modelId="{C3867941-32AC-48B9-908F-0E9F055C7B76}">
      <dsp:nvSpPr>
        <dsp:cNvPr id="0" name=""/>
        <dsp:cNvSpPr/>
      </dsp:nvSpPr>
      <dsp:spPr>
        <a:xfrm>
          <a:off x="1340432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514862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529789" y="1788638"/>
        <a:ext cx="1133014" cy="479800"/>
      </dsp:txXfrm>
    </dsp:sp>
    <dsp:sp modelId="{19688A33-068A-454C-938D-92D69A8AA5B1}">
      <dsp:nvSpPr>
        <dsp:cNvPr id="0" name=""/>
        <dsp:cNvSpPr/>
      </dsp:nvSpPr>
      <dsp:spPr>
        <a:xfrm>
          <a:off x="2852161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1511729" y="155049"/>
              </a:lnTo>
              <a:lnTo>
                <a:pt x="1511729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782456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r>
            <a:rPr lang="en-US" altLang="ko-KR" sz="1400" kern="1200">
              <a:solidFill>
                <a:schemeClr val="tx2"/>
              </a:solidFill>
            </a:rPr>
            <a:t>  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968886"/>
        <a:ext cx="1133014" cy="479800"/>
      </dsp:txXfrm>
    </dsp:sp>
    <dsp:sp modelId="{7BA87A94-5498-40B1-89C8-3A76AF8C9E86}">
      <dsp:nvSpPr>
        <dsp:cNvPr id="0" name=""/>
        <dsp:cNvSpPr/>
      </dsp:nvSpPr>
      <dsp:spPr>
        <a:xfrm>
          <a:off x="4318170" y="1463613"/>
          <a:ext cx="91440" cy="3100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3782456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1788638"/>
        <a:ext cx="1133014" cy="479800"/>
      </dsp:txXfrm>
    </dsp:sp>
    <dsp:sp modelId="{C147F960-799E-4D3E-8972-51704177D7BB}">
      <dsp:nvSpPr>
        <dsp:cNvPr id="0" name=""/>
        <dsp:cNvSpPr/>
      </dsp:nvSpPr>
      <dsp:spPr>
        <a:xfrm>
          <a:off x="3608026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026591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041518" y="2608391"/>
        <a:ext cx="1133014" cy="479800"/>
      </dsp:txXfrm>
    </dsp:sp>
    <dsp:sp modelId="{D7B50342-A8DB-4E3B-BA5E-25FBE522F6C5}">
      <dsp:nvSpPr>
        <dsp:cNvPr id="0" name=""/>
        <dsp:cNvSpPr/>
      </dsp:nvSpPr>
      <dsp:spPr>
        <a:xfrm>
          <a:off x="4363890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538320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4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553247" y="2608391"/>
        <a:ext cx="1133014" cy="479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004242" y="306652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017435" y="319845"/>
        <a:ext cx="1001394" cy="424062"/>
      </dsp:txXfrm>
    </dsp:sp>
    <dsp:sp modelId="{5FD6F33C-560E-4CAD-B5A1-2A4FD41C4CB4}">
      <dsp:nvSpPr>
        <dsp:cNvPr id="0" name=""/>
        <dsp:cNvSpPr/>
      </dsp:nvSpPr>
      <dsp:spPr>
        <a:xfrm>
          <a:off x="1182017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1336115" y="0"/>
              </a:moveTo>
              <a:lnTo>
                <a:pt x="1336115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66812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681320" y="1044369"/>
        <a:ext cx="1001394" cy="424062"/>
      </dsp:txXfrm>
    </dsp:sp>
    <dsp:sp modelId="{5B4B4C1C-DDB0-45F3-862A-173218B11B86}">
      <dsp:nvSpPr>
        <dsp:cNvPr id="0" name=""/>
        <dsp:cNvSpPr/>
      </dsp:nvSpPr>
      <dsp:spPr>
        <a:xfrm>
          <a:off x="51396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6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6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3262" y="1768892"/>
        <a:ext cx="1001394" cy="424062"/>
      </dsp:txXfrm>
    </dsp:sp>
    <dsp:sp modelId="{C3867941-32AC-48B9-908F-0E9F055C7B76}">
      <dsp:nvSpPr>
        <dsp:cNvPr id="0" name=""/>
        <dsp:cNvSpPr/>
      </dsp:nvSpPr>
      <dsp:spPr>
        <a:xfrm>
          <a:off x="118201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33618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7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349377" y="1768892"/>
        <a:ext cx="1001394" cy="424062"/>
      </dsp:txXfrm>
    </dsp:sp>
    <dsp:sp modelId="{99D97351-59C9-4CB8-BDF6-CD46BC82C522}">
      <dsp:nvSpPr>
        <dsp:cNvPr id="0" name=""/>
        <dsp:cNvSpPr/>
      </dsp:nvSpPr>
      <dsp:spPr>
        <a:xfrm>
          <a:off x="2472412" y="757101"/>
          <a:ext cx="91440" cy="274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39B6A-C903-4C2F-A130-620A3266925C}">
      <dsp:nvSpPr>
        <dsp:cNvPr id="0" name=""/>
        <dsp:cNvSpPr/>
      </dsp:nvSpPr>
      <dsp:spPr>
        <a:xfrm>
          <a:off x="2004242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2017435" y="1044369"/>
        <a:ext cx="1001394" cy="424062"/>
      </dsp:txXfrm>
    </dsp:sp>
    <dsp:sp modelId="{19688A33-068A-454C-938D-92D69A8AA5B1}">
      <dsp:nvSpPr>
        <dsp:cNvPr id="0" name=""/>
        <dsp:cNvSpPr/>
      </dsp:nvSpPr>
      <dsp:spPr>
        <a:xfrm>
          <a:off x="2518132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1336115" y="137037"/>
              </a:lnTo>
              <a:lnTo>
                <a:pt x="1336115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34035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1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1044369"/>
        <a:ext cx="1001394" cy="424062"/>
      </dsp:txXfrm>
    </dsp:sp>
    <dsp:sp modelId="{8DB10EF7-05A9-44FB-9D46-D10C0595D143}">
      <dsp:nvSpPr>
        <dsp:cNvPr id="0" name=""/>
        <dsp:cNvSpPr/>
      </dsp:nvSpPr>
      <dsp:spPr>
        <a:xfrm>
          <a:off x="318619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569CF-E017-4990-BADD-D0A086B02235}">
      <dsp:nvSpPr>
        <dsp:cNvPr id="0" name=""/>
        <dsp:cNvSpPr/>
      </dsp:nvSpPr>
      <dsp:spPr>
        <a:xfrm>
          <a:off x="267229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4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685492" y="1768892"/>
        <a:ext cx="1001394" cy="424062"/>
      </dsp:txXfrm>
    </dsp:sp>
    <dsp:sp modelId="{7BA87A94-5498-40B1-89C8-3A76AF8C9E86}">
      <dsp:nvSpPr>
        <dsp:cNvPr id="0" name=""/>
        <dsp:cNvSpPr/>
      </dsp:nvSpPr>
      <dsp:spPr>
        <a:xfrm>
          <a:off x="385424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400841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1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4021607" y="1768892"/>
        <a:ext cx="1001394" cy="424062"/>
      </dsp:txXfrm>
    </dsp:sp>
    <dsp:sp modelId="{C147F960-799E-4D3E-8972-51704177D7BB}">
      <dsp:nvSpPr>
        <dsp:cNvPr id="0" name=""/>
        <dsp:cNvSpPr/>
      </dsp:nvSpPr>
      <dsp:spPr>
        <a:xfrm>
          <a:off x="3854247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340357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9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I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2493416"/>
        <a:ext cx="1001394" cy="424062"/>
      </dsp:txXfrm>
    </dsp:sp>
    <dsp:sp modelId="{D7B50342-A8DB-4E3B-BA5E-25FBE522F6C5}">
      <dsp:nvSpPr>
        <dsp:cNvPr id="0" name=""/>
        <dsp:cNvSpPr/>
      </dsp:nvSpPr>
      <dsp:spPr>
        <a:xfrm>
          <a:off x="4522305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676472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10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689665" y="2493416"/>
        <a:ext cx="1001394" cy="424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95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4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97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8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71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3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Linux Process Tree</a:t>
            </a:r>
            <a:endParaRPr lang="ko-KR" altLang="en-US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B8D47B9-7DE0-40E3-BC35-ADC2896EF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325419"/>
              </p:ext>
            </p:extLst>
          </p:nvPr>
        </p:nvGraphicFramePr>
        <p:xfrm>
          <a:off x="1979712" y="987574"/>
          <a:ext cx="5620505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907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Orphan, Zombie</a:t>
            </a:r>
            <a:r>
              <a:rPr lang="ko-KR" altLang="en-US"/>
              <a:t> </a:t>
            </a:r>
            <a:r>
              <a:rPr lang="en-US" altLang="ko-KR"/>
              <a:t>Process</a:t>
            </a:r>
            <a:endParaRPr lang="ko-KR" altLang="en-US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B8D47B9-7DE0-40E3-BC35-ADC2896EF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017941"/>
              </p:ext>
            </p:extLst>
          </p:nvPr>
        </p:nvGraphicFramePr>
        <p:xfrm>
          <a:off x="1835696" y="1131590"/>
          <a:ext cx="5620505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EECF36E-342A-4449-B6AD-E4C06CFDB8EA}"/>
              </a:ext>
            </a:extLst>
          </p:cNvPr>
          <p:cNvCxnSpPr>
            <a:cxnSpLocks/>
          </p:cNvCxnSpPr>
          <p:nvPr/>
        </p:nvCxnSpPr>
        <p:spPr>
          <a:xfrm flipV="1">
            <a:off x="3563888" y="1779662"/>
            <a:ext cx="720080" cy="108012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7F152E-4466-49D8-A011-24EAA3EAABC7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1779662"/>
            <a:ext cx="720080" cy="108012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BAE8736-D6C4-404B-A15F-8290F16BC781}"/>
              </a:ext>
            </a:extLst>
          </p:cNvPr>
          <p:cNvGrpSpPr/>
          <p:nvPr/>
        </p:nvGrpSpPr>
        <p:grpSpPr>
          <a:xfrm>
            <a:off x="3718944" y="1960195"/>
            <a:ext cx="196638" cy="179920"/>
            <a:chOff x="2339752" y="1995686"/>
            <a:chExt cx="1368152" cy="432048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34DFE4-A8B0-4394-BC09-03A84DF72E1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914B335-7413-47C7-A1A6-A09952836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8569C341-BACF-47A5-9E46-45C04BF56F81}"/>
              </a:ext>
            </a:extLst>
          </p:cNvPr>
          <p:cNvSpPr/>
          <p:nvPr/>
        </p:nvSpPr>
        <p:spPr>
          <a:xfrm>
            <a:off x="3505613" y="1736117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C5BB430-8E13-41CC-897F-3E8575938C67}"/>
              </a:ext>
            </a:extLst>
          </p:cNvPr>
          <p:cNvSpPr/>
          <p:nvPr/>
        </p:nvSpPr>
        <p:spPr>
          <a:xfrm>
            <a:off x="4139435" y="1841676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2</a:t>
            </a:r>
            <a:endParaRPr lang="ko-KR" altLang="en-US" sz="12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74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Zombie</a:t>
            </a:r>
            <a:r>
              <a:rPr lang="ko-KR" altLang="en-US"/>
              <a:t> </a:t>
            </a:r>
            <a:r>
              <a:rPr lang="en-US" altLang="ko-KR"/>
              <a:t>Process</a:t>
            </a:r>
            <a:endParaRPr lang="ko-KR" altLang="en-US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B8D47B9-7DE0-40E3-BC35-ADC2896EF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424276"/>
              </p:ext>
            </p:extLst>
          </p:nvPr>
        </p:nvGraphicFramePr>
        <p:xfrm>
          <a:off x="2195736" y="1131590"/>
          <a:ext cx="5620505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EECF36E-342A-4449-B6AD-E4C06CFDB8EA}"/>
              </a:ext>
            </a:extLst>
          </p:cNvPr>
          <p:cNvCxnSpPr>
            <a:cxnSpLocks/>
          </p:cNvCxnSpPr>
          <p:nvPr/>
        </p:nvCxnSpPr>
        <p:spPr>
          <a:xfrm flipV="1">
            <a:off x="3923928" y="1779662"/>
            <a:ext cx="720080" cy="108012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7F152E-4466-49D8-A011-24EAA3EAABC7}"/>
              </a:ext>
            </a:extLst>
          </p:cNvPr>
          <p:cNvCxnSpPr>
            <a:cxnSpLocks/>
          </p:cNvCxnSpPr>
          <p:nvPr/>
        </p:nvCxnSpPr>
        <p:spPr>
          <a:xfrm flipH="1" flipV="1">
            <a:off x="4644008" y="1779662"/>
            <a:ext cx="720080" cy="108012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30CEC8C-EC49-4380-8590-DEC3039EC478}"/>
              </a:ext>
            </a:extLst>
          </p:cNvPr>
          <p:cNvGrpSpPr/>
          <p:nvPr/>
        </p:nvGrpSpPr>
        <p:grpSpPr>
          <a:xfrm>
            <a:off x="3342879" y="2765181"/>
            <a:ext cx="196638" cy="179920"/>
            <a:chOff x="2339752" y="1995686"/>
            <a:chExt cx="1368152" cy="432048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01E10EF-FA13-4701-B859-E52E834E02E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1D7C47A-2F1C-4AD0-AEE9-4B1535D90A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3D841346-B297-4D63-AFF8-97EE7CFB877B}"/>
              </a:ext>
            </a:extLst>
          </p:cNvPr>
          <p:cNvSpPr/>
          <p:nvPr/>
        </p:nvSpPr>
        <p:spPr>
          <a:xfrm>
            <a:off x="3129548" y="2541103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BAE8736-D6C4-404B-A15F-8290F16BC781}"/>
              </a:ext>
            </a:extLst>
          </p:cNvPr>
          <p:cNvGrpSpPr/>
          <p:nvPr/>
        </p:nvGrpSpPr>
        <p:grpSpPr>
          <a:xfrm>
            <a:off x="4078984" y="1960195"/>
            <a:ext cx="196638" cy="179920"/>
            <a:chOff x="2339752" y="1995686"/>
            <a:chExt cx="1368152" cy="432048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34DFE4-A8B0-4394-BC09-03A84DF72E1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914B335-7413-47C7-A1A6-A09952836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8569C341-BACF-47A5-9E46-45C04BF56F81}"/>
              </a:ext>
            </a:extLst>
          </p:cNvPr>
          <p:cNvSpPr/>
          <p:nvPr/>
        </p:nvSpPr>
        <p:spPr>
          <a:xfrm>
            <a:off x="3865653" y="1736117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2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C5BB430-8E13-41CC-897F-3E8575938C67}"/>
              </a:ext>
            </a:extLst>
          </p:cNvPr>
          <p:cNvSpPr/>
          <p:nvPr/>
        </p:nvSpPr>
        <p:spPr>
          <a:xfrm>
            <a:off x="4499475" y="1841676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3</a:t>
            </a:r>
            <a:endParaRPr lang="ko-KR" altLang="en-US" sz="12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81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Container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C5BB1-E9A1-4AE3-83D4-2CE94FB6F698}"/>
              </a:ext>
            </a:extLst>
          </p:cNvPr>
          <p:cNvGrpSpPr/>
          <p:nvPr/>
        </p:nvGrpSpPr>
        <p:grpSpPr>
          <a:xfrm>
            <a:off x="2987824" y="860083"/>
            <a:ext cx="6048672" cy="3583875"/>
            <a:chOff x="2555776" y="699542"/>
            <a:chExt cx="6336704" cy="3710079"/>
          </a:xfrm>
        </p:grpSpPr>
        <p:graphicFrame>
          <p:nvGraphicFramePr>
            <p:cNvPr id="3" name="다이어그램 2">
              <a:extLst>
                <a:ext uri="{FF2B5EF4-FFF2-40B4-BE49-F238E27FC236}">
                  <a16:creationId xmlns:a16="http://schemas.microsoft.com/office/drawing/2014/main" id="{F4E03E71-356C-477E-9062-5F0DD3A429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815935"/>
                </p:ext>
              </p:extLst>
            </p:nvPr>
          </p:nvGraphicFramePr>
          <p:xfrm>
            <a:off x="2721500" y="699542"/>
            <a:ext cx="5975957" cy="33513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C6C712C-089F-4046-BCCD-078EE1DE152A}"/>
                </a:ext>
              </a:extLst>
            </p:cNvPr>
            <p:cNvSpPr/>
            <p:nvPr/>
          </p:nvSpPr>
          <p:spPr>
            <a:xfrm>
              <a:off x="2555776" y="915566"/>
              <a:ext cx="6336704" cy="3494055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>
                  <a:solidFill>
                    <a:schemeClr val="tx2"/>
                  </a:solidFill>
                </a:rPr>
                <a:t>Host PID Namespace</a:t>
              </a:r>
              <a:endParaRPr lang="ko-KR" altLang="en-US" sz="1200">
                <a:solidFill>
                  <a:schemeClr val="tx2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1094E5F-0B00-4C4B-990F-453C03EB07B3}"/>
                </a:ext>
              </a:extLst>
            </p:cNvPr>
            <p:cNvSpPr/>
            <p:nvPr/>
          </p:nvSpPr>
          <p:spPr>
            <a:xfrm>
              <a:off x="2641898" y="1685355"/>
              <a:ext cx="2634602" cy="1606476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>
                  <a:solidFill>
                    <a:schemeClr val="accent2"/>
                  </a:solidFill>
                </a:rPr>
                <a:t>Container A PID Namespace</a:t>
              </a:r>
              <a:endParaRPr lang="ko-KR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7EA6AD3-2691-41EE-9B3E-152341BF1E5D}"/>
                </a:ext>
              </a:extLst>
            </p:cNvPr>
            <p:cNvSpPr/>
            <p:nvPr/>
          </p:nvSpPr>
          <p:spPr>
            <a:xfrm>
              <a:off x="5471523" y="1685355"/>
              <a:ext cx="3349560" cy="2365513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>
                  <a:solidFill>
                    <a:schemeClr val="accent3"/>
                  </a:solidFill>
                </a:rPr>
                <a:t>Container B PID Namespace</a:t>
              </a:r>
              <a:endParaRPr lang="ko-KR" altLang="en-US" sz="1200">
                <a:solidFill>
                  <a:schemeClr val="accent3"/>
                </a:solidFill>
              </a:endParaRPr>
            </a:p>
          </p:txBody>
        </p:sp>
      </p:grp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54E43749-3DE5-4F1B-9C2D-B78BF8BC5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736422"/>
              </p:ext>
            </p:extLst>
          </p:nvPr>
        </p:nvGraphicFramePr>
        <p:xfrm>
          <a:off x="107504" y="1596436"/>
          <a:ext cx="2808312" cy="2415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5360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Nested Container Namespace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C5BB1-E9A1-4AE3-83D4-2CE94FB6F698}"/>
              </a:ext>
            </a:extLst>
          </p:cNvPr>
          <p:cNvGrpSpPr/>
          <p:nvPr/>
        </p:nvGrpSpPr>
        <p:grpSpPr>
          <a:xfrm>
            <a:off x="2915816" y="860083"/>
            <a:ext cx="6048672" cy="3871907"/>
            <a:chOff x="2555776" y="699542"/>
            <a:chExt cx="6336704" cy="4008254"/>
          </a:xfrm>
        </p:grpSpPr>
        <p:graphicFrame>
          <p:nvGraphicFramePr>
            <p:cNvPr id="3" name="다이어그램 2">
              <a:extLst>
                <a:ext uri="{FF2B5EF4-FFF2-40B4-BE49-F238E27FC236}">
                  <a16:creationId xmlns:a16="http://schemas.microsoft.com/office/drawing/2014/main" id="{F4E03E71-356C-477E-9062-5F0DD3A429F1}"/>
                </a:ext>
              </a:extLst>
            </p:cNvPr>
            <p:cNvGraphicFramePr/>
            <p:nvPr/>
          </p:nvGraphicFramePr>
          <p:xfrm>
            <a:off x="2721500" y="699542"/>
            <a:ext cx="5975957" cy="33513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C6C712C-089F-4046-BCCD-078EE1DE152A}"/>
                </a:ext>
              </a:extLst>
            </p:cNvPr>
            <p:cNvSpPr/>
            <p:nvPr/>
          </p:nvSpPr>
          <p:spPr>
            <a:xfrm>
              <a:off x="2555776" y="915566"/>
              <a:ext cx="6336704" cy="3792230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>
                  <a:solidFill>
                    <a:schemeClr val="tx2"/>
                  </a:solidFill>
                </a:rPr>
                <a:t>Host PID Namespace</a:t>
              </a:r>
              <a:endParaRPr lang="ko-KR" altLang="en-US" sz="1200">
                <a:solidFill>
                  <a:schemeClr val="tx2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1094E5F-0B00-4C4B-990F-453C03EB07B3}"/>
                </a:ext>
              </a:extLst>
            </p:cNvPr>
            <p:cNvSpPr/>
            <p:nvPr/>
          </p:nvSpPr>
          <p:spPr>
            <a:xfrm>
              <a:off x="2641898" y="1685355"/>
              <a:ext cx="2634602" cy="1606476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>
                  <a:solidFill>
                    <a:schemeClr val="accent2"/>
                  </a:solidFill>
                </a:rPr>
                <a:t>Container A PID Namespace</a:t>
              </a:r>
              <a:endParaRPr lang="ko-KR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7EA6AD3-2691-41EE-9B3E-152341BF1E5D}"/>
                </a:ext>
              </a:extLst>
            </p:cNvPr>
            <p:cNvSpPr/>
            <p:nvPr/>
          </p:nvSpPr>
          <p:spPr>
            <a:xfrm>
              <a:off x="5471523" y="1685355"/>
              <a:ext cx="3349560" cy="2686595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>
                  <a:solidFill>
                    <a:schemeClr val="accent3"/>
                  </a:solidFill>
                </a:rPr>
                <a:t>Container B PID Namespace</a:t>
              </a:r>
              <a:endParaRPr lang="ko-KR" altLang="en-US" sz="1200">
                <a:solidFill>
                  <a:schemeClr val="accent3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3D3977D-E0ED-4AEA-8750-655E2FA07F8A}"/>
                </a:ext>
              </a:extLst>
            </p:cNvPr>
            <p:cNvSpPr/>
            <p:nvPr/>
          </p:nvSpPr>
          <p:spPr>
            <a:xfrm>
              <a:off x="6153932" y="2457861"/>
              <a:ext cx="2598106" cy="1593007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>
                  <a:solidFill>
                    <a:schemeClr val="accent6"/>
                  </a:solidFill>
                </a:rPr>
                <a:t>Nested Container Namespace</a:t>
              </a:r>
              <a:endParaRPr lang="ko-KR" altLang="en-US" sz="120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54E43749-3DE5-4F1B-9C2D-B78BF8BC5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982630"/>
              </p:ext>
            </p:extLst>
          </p:nvPr>
        </p:nvGraphicFramePr>
        <p:xfrm>
          <a:off x="-246994" y="1563638"/>
          <a:ext cx="3378834" cy="2595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205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Orphan, Zombie</a:t>
            </a:r>
            <a:r>
              <a:rPr lang="ko-KR" altLang="en-US"/>
              <a:t> </a:t>
            </a:r>
            <a:r>
              <a:rPr lang="en-US" altLang="ko-KR"/>
              <a:t>Process with PID Namespace</a:t>
            </a:r>
            <a:endParaRPr lang="ko-KR" altLang="en-US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B8D47B9-7DE0-40E3-BC35-ADC2896EFC5B}"/>
              </a:ext>
            </a:extLst>
          </p:cNvPr>
          <p:cNvGraphicFramePr/>
          <p:nvPr/>
        </p:nvGraphicFramePr>
        <p:xfrm>
          <a:off x="1687798" y="987574"/>
          <a:ext cx="5704323" cy="323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720931-A5C1-4D2B-9880-4FB97E349CEF}"/>
              </a:ext>
            </a:extLst>
          </p:cNvPr>
          <p:cNvSpPr/>
          <p:nvPr/>
        </p:nvSpPr>
        <p:spPr>
          <a:xfrm>
            <a:off x="1615790" y="1059582"/>
            <a:ext cx="5920866" cy="3388187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chemeClr val="tx2"/>
                </a:solidFill>
              </a:rPr>
              <a:t>Host PID Namespace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6C7B42-3638-408A-8F53-7F65C0BD2C2A}"/>
              </a:ext>
            </a:extLst>
          </p:cNvPr>
          <p:cNvSpPr/>
          <p:nvPr/>
        </p:nvSpPr>
        <p:spPr>
          <a:xfrm>
            <a:off x="4640126" y="1851670"/>
            <a:ext cx="2819028" cy="2520280"/>
          </a:xfrm>
          <a:prstGeom prst="roundRect">
            <a:avLst>
              <a:gd name="adj" fmla="val 2383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>
                <a:solidFill>
                  <a:schemeClr val="accent2"/>
                </a:solidFill>
              </a:rPr>
              <a:t>Container PID Namespace</a:t>
            </a:r>
            <a:endParaRPr lang="ko-KR" altLang="en-US" sz="1200">
              <a:solidFill>
                <a:schemeClr val="accent2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81697-D119-4021-B6B8-B1CD076AF2BA}"/>
              </a:ext>
            </a:extLst>
          </p:cNvPr>
          <p:cNvGrpSpPr/>
          <p:nvPr/>
        </p:nvGrpSpPr>
        <p:grpSpPr>
          <a:xfrm>
            <a:off x="2647170" y="1851670"/>
            <a:ext cx="196638" cy="179920"/>
            <a:chOff x="2339752" y="1995686"/>
            <a:chExt cx="1368152" cy="43204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7D1866D-48F0-4F6E-BFBD-04FEF7CE05F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4AD577A-FD49-49E5-8AA7-66CDD7A8A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A626DEC-81F6-4371-B5C2-DCBD3450170F}"/>
              </a:ext>
            </a:extLst>
          </p:cNvPr>
          <p:cNvCxnSpPr>
            <a:cxnSpLocks/>
          </p:cNvCxnSpPr>
          <p:nvPr/>
        </p:nvCxnSpPr>
        <p:spPr>
          <a:xfrm flipV="1">
            <a:off x="3779912" y="1635646"/>
            <a:ext cx="791158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965E4B-2B57-4AE0-84E6-E1A0F83E387F}"/>
              </a:ext>
            </a:extLst>
          </p:cNvPr>
          <p:cNvCxnSpPr>
            <a:cxnSpLocks/>
          </p:cNvCxnSpPr>
          <p:nvPr/>
        </p:nvCxnSpPr>
        <p:spPr>
          <a:xfrm flipV="1">
            <a:off x="2267744" y="1635646"/>
            <a:ext cx="2303326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49F1606-5E64-40B7-BFAC-0210D0907481}"/>
              </a:ext>
            </a:extLst>
          </p:cNvPr>
          <p:cNvCxnSpPr>
            <a:cxnSpLocks/>
          </p:cNvCxnSpPr>
          <p:nvPr/>
        </p:nvCxnSpPr>
        <p:spPr>
          <a:xfrm flipH="1" flipV="1">
            <a:off x="6049640" y="2427734"/>
            <a:ext cx="754608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26034F-3D9C-4A57-8FE3-EF0723CD9E27}"/>
              </a:ext>
            </a:extLst>
          </p:cNvPr>
          <p:cNvCxnSpPr>
            <a:cxnSpLocks/>
          </p:cNvCxnSpPr>
          <p:nvPr/>
        </p:nvCxnSpPr>
        <p:spPr>
          <a:xfrm flipV="1">
            <a:off x="5304354" y="2427734"/>
            <a:ext cx="728953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2FD3B908-D2F9-40F9-A4E2-6B7CDA749F81}"/>
              </a:ext>
            </a:extLst>
          </p:cNvPr>
          <p:cNvSpPr/>
          <p:nvPr/>
        </p:nvSpPr>
        <p:spPr>
          <a:xfrm>
            <a:off x="2433839" y="1627592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9A81B5E-2E80-4E4D-B1DC-CC2F77098921}"/>
              </a:ext>
            </a:extLst>
          </p:cNvPr>
          <p:cNvSpPr/>
          <p:nvPr/>
        </p:nvSpPr>
        <p:spPr>
          <a:xfrm>
            <a:off x="3999301" y="1851670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2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27E4EEF-DD56-44ED-A4DF-376794CD546D}"/>
              </a:ext>
            </a:extLst>
          </p:cNvPr>
          <p:cNvSpPr/>
          <p:nvPr/>
        </p:nvSpPr>
        <p:spPr>
          <a:xfrm>
            <a:off x="1667972" y="2448284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3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87BE57-E93C-454A-834D-935F7A0FD331}"/>
              </a:ext>
            </a:extLst>
          </p:cNvPr>
          <p:cNvSpPr/>
          <p:nvPr/>
        </p:nvSpPr>
        <p:spPr>
          <a:xfrm>
            <a:off x="6488823" y="2448284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1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A2C05A6-42EA-4A45-9C2E-B400F85BFC0F}"/>
              </a:ext>
            </a:extLst>
          </p:cNvPr>
          <p:cNvSpPr/>
          <p:nvPr/>
        </p:nvSpPr>
        <p:spPr>
          <a:xfrm>
            <a:off x="5894420" y="2537066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2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B3ACC93-655D-4922-8352-9DD71EEEF761}"/>
              </a:ext>
            </a:extLst>
          </p:cNvPr>
          <p:cNvSpPr/>
          <p:nvPr/>
        </p:nvSpPr>
        <p:spPr>
          <a:xfrm>
            <a:off x="4592014" y="3263044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3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8093F5B-3B97-4E64-AEEA-433745C7E569}"/>
              </a:ext>
            </a:extLst>
          </p:cNvPr>
          <p:cNvCxnSpPr>
            <a:cxnSpLocks/>
          </p:cNvCxnSpPr>
          <p:nvPr/>
        </p:nvCxnSpPr>
        <p:spPr>
          <a:xfrm flipH="1" flipV="1">
            <a:off x="4539959" y="1628800"/>
            <a:ext cx="2270659" cy="19390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FC2100-882B-4C93-88BB-80152069959C}"/>
              </a:ext>
            </a:extLst>
          </p:cNvPr>
          <p:cNvCxnSpPr>
            <a:cxnSpLocks/>
          </p:cNvCxnSpPr>
          <p:nvPr/>
        </p:nvCxnSpPr>
        <p:spPr>
          <a:xfrm flipH="1" flipV="1">
            <a:off x="4539959" y="1628800"/>
            <a:ext cx="770765" cy="195514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17ACF818-3F0B-479A-98B5-641ABEF9D3DA}"/>
              </a:ext>
            </a:extLst>
          </p:cNvPr>
          <p:cNvSpPr/>
          <p:nvPr/>
        </p:nvSpPr>
        <p:spPr>
          <a:xfrm>
            <a:off x="6488823" y="1648522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4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00ABDE-F748-4428-AC86-47089E1937BC}"/>
              </a:ext>
            </a:extLst>
          </p:cNvPr>
          <p:cNvSpPr/>
          <p:nvPr/>
        </p:nvSpPr>
        <p:spPr>
          <a:xfrm>
            <a:off x="4704304" y="1906139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FDC55A3-55C9-4AA1-A6D3-5346CE61C223}"/>
              </a:ext>
            </a:extLst>
          </p:cNvPr>
          <p:cNvGrpSpPr/>
          <p:nvPr/>
        </p:nvGrpSpPr>
        <p:grpSpPr>
          <a:xfrm>
            <a:off x="1900972" y="2671154"/>
            <a:ext cx="196638" cy="179920"/>
            <a:chOff x="2339752" y="1995686"/>
            <a:chExt cx="1368152" cy="432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F89792C-42AD-49EC-9185-AA8586754CAA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CBA802-FB9E-43C6-8987-B205CF6CF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A146498-AAE5-4F4A-936C-1D1CF3020D2B}"/>
              </a:ext>
            </a:extLst>
          </p:cNvPr>
          <p:cNvGrpSpPr/>
          <p:nvPr/>
        </p:nvGrpSpPr>
        <p:grpSpPr>
          <a:xfrm>
            <a:off x="6328625" y="2663715"/>
            <a:ext cx="196638" cy="179920"/>
            <a:chOff x="2339752" y="1995686"/>
            <a:chExt cx="1368152" cy="432048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A958711-1E8F-4A06-91EF-2A247F43CED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3332AA1-EE19-49E1-B5AF-D45BE708F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1ACBC25-39B4-42E9-B61B-97BE7A72AA82}"/>
              </a:ext>
            </a:extLst>
          </p:cNvPr>
          <p:cNvGrpSpPr/>
          <p:nvPr/>
        </p:nvGrpSpPr>
        <p:grpSpPr>
          <a:xfrm>
            <a:off x="4832450" y="3485914"/>
            <a:ext cx="196638" cy="179920"/>
            <a:chOff x="2339752" y="1995686"/>
            <a:chExt cx="1368152" cy="432048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6797466-39C4-4CCD-8562-360204AB7B8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51BD485-0B4E-41D9-8456-16DDCF874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D0AC3C5-A144-41CF-B9FD-876D1122271E}"/>
              </a:ext>
            </a:extLst>
          </p:cNvPr>
          <p:cNvGrpSpPr/>
          <p:nvPr/>
        </p:nvGrpSpPr>
        <p:grpSpPr>
          <a:xfrm>
            <a:off x="6328625" y="1863226"/>
            <a:ext cx="196638" cy="179920"/>
            <a:chOff x="2339752" y="1995686"/>
            <a:chExt cx="1368152" cy="432048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2DE21C-CF5C-40BB-91B0-65715433F35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FC26F30-EA1B-4A0B-BA45-E66C982BA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190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2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PID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C5BB1-E9A1-4AE3-83D4-2CE94FB6F698}"/>
              </a:ext>
            </a:extLst>
          </p:cNvPr>
          <p:cNvGrpSpPr/>
          <p:nvPr/>
        </p:nvGrpSpPr>
        <p:grpSpPr>
          <a:xfrm>
            <a:off x="2915816" y="860083"/>
            <a:ext cx="6048672" cy="3895278"/>
            <a:chOff x="2555776" y="699542"/>
            <a:chExt cx="6336704" cy="4032448"/>
          </a:xfrm>
        </p:grpSpPr>
        <p:graphicFrame>
          <p:nvGraphicFramePr>
            <p:cNvPr id="3" name="다이어그램 2">
              <a:extLst>
                <a:ext uri="{FF2B5EF4-FFF2-40B4-BE49-F238E27FC236}">
                  <a16:creationId xmlns:a16="http://schemas.microsoft.com/office/drawing/2014/main" id="{F4E03E71-356C-477E-9062-5F0DD3A429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7712307"/>
                </p:ext>
              </p:extLst>
            </p:nvPr>
          </p:nvGraphicFramePr>
          <p:xfrm>
            <a:off x="2721500" y="699542"/>
            <a:ext cx="5975957" cy="33513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C6C712C-089F-4046-BCCD-078EE1DE152A}"/>
                </a:ext>
              </a:extLst>
            </p:cNvPr>
            <p:cNvSpPr/>
            <p:nvPr/>
          </p:nvSpPr>
          <p:spPr>
            <a:xfrm>
              <a:off x="2555776" y="915566"/>
              <a:ext cx="6336704" cy="3816424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tx2"/>
                  </a:solidFill>
                </a:rPr>
                <a:t>A Namespace</a:t>
              </a:r>
              <a:endParaRPr lang="ko-KR" altLang="en-US" sz="1400">
                <a:solidFill>
                  <a:schemeClr val="tx2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1094E5F-0B00-4C4B-990F-453C03EB07B3}"/>
                </a:ext>
              </a:extLst>
            </p:cNvPr>
            <p:cNvSpPr/>
            <p:nvPr/>
          </p:nvSpPr>
          <p:spPr>
            <a:xfrm>
              <a:off x="2641898" y="1685355"/>
              <a:ext cx="2634602" cy="1606476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</a:rPr>
                <a:t>B Namespace</a:t>
              </a:r>
              <a:endParaRPr lang="ko-KR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7EA6AD3-2691-41EE-9B3E-152341BF1E5D}"/>
                </a:ext>
              </a:extLst>
            </p:cNvPr>
            <p:cNvSpPr/>
            <p:nvPr/>
          </p:nvSpPr>
          <p:spPr>
            <a:xfrm>
              <a:off x="5471523" y="1685355"/>
              <a:ext cx="3349560" cy="2686595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3"/>
                  </a:solidFill>
                </a:rPr>
                <a:t>C Namespace</a:t>
              </a:r>
              <a:endParaRPr lang="ko-KR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3D3977D-E0ED-4AEA-8750-655E2FA07F8A}"/>
                </a:ext>
              </a:extLst>
            </p:cNvPr>
            <p:cNvSpPr/>
            <p:nvPr/>
          </p:nvSpPr>
          <p:spPr>
            <a:xfrm>
              <a:off x="6153932" y="2457861"/>
              <a:ext cx="2598106" cy="1593007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6"/>
                  </a:solidFill>
                </a:rPr>
                <a:t>D Namespace</a:t>
              </a:r>
              <a:endParaRPr lang="ko-KR" altLang="en-US" sz="140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54E43749-3DE5-4F1B-9C2D-B78BF8BC5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041337"/>
              </p:ext>
            </p:extLst>
          </p:nvPr>
        </p:nvGraphicFramePr>
        <p:xfrm>
          <a:off x="-36512" y="1635646"/>
          <a:ext cx="2957870" cy="2415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2546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Orphan, Zombie</a:t>
            </a:r>
            <a:r>
              <a:rPr lang="ko-KR" altLang="en-US"/>
              <a:t> </a:t>
            </a:r>
            <a:r>
              <a:rPr lang="en-US" altLang="ko-KR"/>
              <a:t>Process with PID Namespace</a:t>
            </a:r>
            <a:endParaRPr lang="ko-KR" altLang="en-US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B8D47B9-7DE0-40E3-BC35-ADC2896EF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56713"/>
              </p:ext>
            </p:extLst>
          </p:nvPr>
        </p:nvGraphicFramePr>
        <p:xfrm>
          <a:off x="1687798" y="987574"/>
          <a:ext cx="5704323" cy="323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720931-A5C1-4D2B-9880-4FB97E349CEF}"/>
              </a:ext>
            </a:extLst>
          </p:cNvPr>
          <p:cNvSpPr/>
          <p:nvPr/>
        </p:nvSpPr>
        <p:spPr>
          <a:xfrm>
            <a:off x="1615790" y="1059582"/>
            <a:ext cx="5920866" cy="3388187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>
                <a:solidFill>
                  <a:schemeClr val="tx2"/>
                </a:solidFill>
              </a:rPr>
              <a:t>A Namespace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6C7B42-3638-408A-8F53-7F65C0BD2C2A}"/>
              </a:ext>
            </a:extLst>
          </p:cNvPr>
          <p:cNvSpPr/>
          <p:nvPr/>
        </p:nvSpPr>
        <p:spPr>
          <a:xfrm>
            <a:off x="4640126" y="1851670"/>
            <a:ext cx="2819028" cy="2520280"/>
          </a:xfrm>
          <a:prstGeom prst="roundRect">
            <a:avLst>
              <a:gd name="adj" fmla="val 2383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B Namespace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81697-D119-4021-B6B8-B1CD076AF2BA}"/>
              </a:ext>
            </a:extLst>
          </p:cNvPr>
          <p:cNvGrpSpPr/>
          <p:nvPr/>
        </p:nvGrpSpPr>
        <p:grpSpPr>
          <a:xfrm>
            <a:off x="2647170" y="1851670"/>
            <a:ext cx="196638" cy="179920"/>
            <a:chOff x="2339752" y="1995686"/>
            <a:chExt cx="1368152" cy="43204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7D1866D-48F0-4F6E-BFBD-04FEF7CE05F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4AD577A-FD49-49E5-8AA7-66CDD7A8A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A626DEC-81F6-4371-B5C2-DCBD3450170F}"/>
              </a:ext>
            </a:extLst>
          </p:cNvPr>
          <p:cNvCxnSpPr>
            <a:cxnSpLocks/>
          </p:cNvCxnSpPr>
          <p:nvPr/>
        </p:nvCxnSpPr>
        <p:spPr>
          <a:xfrm flipV="1">
            <a:off x="3779912" y="1635646"/>
            <a:ext cx="791158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965E4B-2B57-4AE0-84E6-E1A0F83E387F}"/>
              </a:ext>
            </a:extLst>
          </p:cNvPr>
          <p:cNvCxnSpPr>
            <a:cxnSpLocks/>
          </p:cNvCxnSpPr>
          <p:nvPr/>
        </p:nvCxnSpPr>
        <p:spPr>
          <a:xfrm flipV="1">
            <a:off x="2267744" y="1635646"/>
            <a:ext cx="2303326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49F1606-5E64-40B7-BFAC-0210D0907481}"/>
              </a:ext>
            </a:extLst>
          </p:cNvPr>
          <p:cNvCxnSpPr>
            <a:cxnSpLocks/>
          </p:cNvCxnSpPr>
          <p:nvPr/>
        </p:nvCxnSpPr>
        <p:spPr>
          <a:xfrm flipH="1" flipV="1">
            <a:off x="6049640" y="2427734"/>
            <a:ext cx="754608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26034F-3D9C-4A57-8FE3-EF0723CD9E27}"/>
              </a:ext>
            </a:extLst>
          </p:cNvPr>
          <p:cNvCxnSpPr>
            <a:cxnSpLocks/>
          </p:cNvCxnSpPr>
          <p:nvPr/>
        </p:nvCxnSpPr>
        <p:spPr>
          <a:xfrm flipV="1">
            <a:off x="5304354" y="2427734"/>
            <a:ext cx="728953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2FD3B908-D2F9-40F9-A4E2-6B7CDA749F81}"/>
              </a:ext>
            </a:extLst>
          </p:cNvPr>
          <p:cNvSpPr/>
          <p:nvPr/>
        </p:nvSpPr>
        <p:spPr>
          <a:xfrm>
            <a:off x="2433839" y="1627592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9A81B5E-2E80-4E4D-B1DC-CC2F77098921}"/>
              </a:ext>
            </a:extLst>
          </p:cNvPr>
          <p:cNvSpPr/>
          <p:nvPr/>
        </p:nvSpPr>
        <p:spPr>
          <a:xfrm>
            <a:off x="3999301" y="1851670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2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27E4EEF-DD56-44ED-A4DF-376794CD546D}"/>
              </a:ext>
            </a:extLst>
          </p:cNvPr>
          <p:cNvSpPr/>
          <p:nvPr/>
        </p:nvSpPr>
        <p:spPr>
          <a:xfrm>
            <a:off x="1667972" y="2448284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3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87BE57-E93C-454A-834D-935F7A0FD331}"/>
              </a:ext>
            </a:extLst>
          </p:cNvPr>
          <p:cNvSpPr/>
          <p:nvPr/>
        </p:nvSpPr>
        <p:spPr>
          <a:xfrm>
            <a:off x="6488823" y="2448284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1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A2C05A6-42EA-4A45-9C2E-B400F85BFC0F}"/>
              </a:ext>
            </a:extLst>
          </p:cNvPr>
          <p:cNvSpPr/>
          <p:nvPr/>
        </p:nvSpPr>
        <p:spPr>
          <a:xfrm>
            <a:off x="5894420" y="2537066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2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B3ACC93-655D-4922-8352-9DD71EEEF761}"/>
              </a:ext>
            </a:extLst>
          </p:cNvPr>
          <p:cNvSpPr/>
          <p:nvPr/>
        </p:nvSpPr>
        <p:spPr>
          <a:xfrm>
            <a:off x="4592014" y="3263044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3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8093F5B-3B97-4E64-AEEA-433745C7E569}"/>
              </a:ext>
            </a:extLst>
          </p:cNvPr>
          <p:cNvCxnSpPr>
            <a:cxnSpLocks/>
          </p:cNvCxnSpPr>
          <p:nvPr/>
        </p:nvCxnSpPr>
        <p:spPr>
          <a:xfrm flipH="1" flipV="1">
            <a:off x="4539959" y="1628800"/>
            <a:ext cx="2270659" cy="19390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FC2100-882B-4C93-88BB-80152069959C}"/>
              </a:ext>
            </a:extLst>
          </p:cNvPr>
          <p:cNvCxnSpPr>
            <a:cxnSpLocks/>
          </p:cNvCxnSpPr>
          <p:nvPr/>
        </p:nvCxnSpPr>
        <p:spPr>
          <a:xfrm flipH="1" flipV="1">
            <a:off x="4539959" y="1628800"/>
            <a:ext cx="770765" cy="195514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17ACF818-3F0B-479A-98B5-641ABEF9D3DA}"/>
              </a:ext>
            </a:extLst>
          </p:cNvPr>
          <p:cNvSpPr/>
          <p:nvPr/>
        </p:nvSpPr>
        <p:spPr>
          <a:xfrm>
            <a:off x="6488823" y="1648522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4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00ABDE-F748-4428-AC86-47089E1937BC}"/>
              </a:ext>
            </a:extLst>
          </p:cNvPr>
          <p:cNvSpPr/>
          <p:nvPr/>
        </p:nvSpPr>
        <p:spPr>
          <a:xfrm>
            <a:off x="4704304" y="1906139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FDC55A3-55C9-4AA1-A6D3-5346CE61C223}"/>
              </a:ext>
            </a:extLst>
          </p:cNvPr>
          <p:cNvGrpSpPr/>
          <p:nvPr/>
        </p:nvGrpSpPr>
        <p:grpSpPr>
          <a:xfrm>
            <a:off x="1900972" y="2671154"/>
            <a:ext cx="196638" cy="179920"/>
            <a:chOff x="2339752" y="1995686"/>
            <a:chExt cx="1368152" cy="432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F89792C-42AD-49EC-9185-AA8586754CAA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CBA802-FB9E-43C6-8987-B205CF6CF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A146498-AAE5-4F4A-936C-1D1CF3020D2B}"/>
              </a:ext>
            </a:extLst>
          </p:cNvPr>
          <p:cNvGrpSpPr/>
          <p:nvPr/>
        </p:nvGrpSpPr>
        <p:grpSpPr>
          <a:xfrm>
            <a:off x="6328625" y="2663715"/>
            <a:ext cx="196638" cy="179920"/>
            <a:chOff x="2339752" y="1995686"/>
            <a:chExt cx="1368152" cy="432048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A958711-1E8F-4A06-91EF-2A247F43CED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3332AA1-EE19-49E1-B5AF-D45BE708F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1ACBC25-39B4-42E9-B61B-97BE7A72AA82}"/>
              </a:ext>
            </a:extLst>
          </p:cNvPr>
          <p:cNvGrpSpPr/>
          <p:nvPr/>
        </p:nvGrpSpPr>
        <p:grpSpPr>
          <a:xfrm>
            <a:off x="4832450" y="3485914"/>
            <a:ext cx="196638" cy="179920"/>
            <a:chOff x="2339752" y="1995686"/>
            <a:chExt cx="1368152" cy="432048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6797466-39C4-4CCD-8562-360204AB7B8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51BD485-0B4E-41D9-8456-16DDCF874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D0AC3C5-A144-41CF-B9FD-876D1122271E}"/>
              </a:ext>
            </a:extLst>
          </p:cNvPr>
          <p:cNvGrpSpPr/>
          <p:nvPr/>
        </p:nvGrpSpPr>
        <p:grpSpPr>
          <a:xfrm>
            <a:off x="6328625" y="1863226"/>
            <a:ext cx="196638" cy="179920"/>
            <a:chOff x="2339752" y="1995686"/>
            <a:chExt cx="1368152" cy="432048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2DE21C-CF5C-40BB-91B0-65715433F35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FC26F30-EA1B-4A0B-BA45-E66C982BA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678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45023</TotalTime>
  <Words>513</Words>
  <Application>Microsoft Office PowerPoint</Application>
  <PresentationFormat>화면 슬라이드 쇼(16:9)</PresentationFormat>
  <Paragraphs>135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Linux Process Tree</vt:lpstr>
      <vt:lpstr>Orphan, Zombie Process</vt:lpstr>
      <vt:lpstr>Zombie Process</vt:lpstr>
      <vt:lpstr>Container Namespace</vt:lpstr>
      <vt:lpstr>Nested Container Namespace</vt:lpstr>
      <vt:lpstr>Orphan, Zombie Process with PID Namespace</vt:lpstr>
      <vt:lpstr>PowerPoint 프레젠테이션</vt:lpstr>
      <vt:lpstr>PID Namespace</vt:lpstr>
      <vt:lpstr>Orphan, Zombie Process with PID Namespace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5858</cp:revision>
  <dcterms:created xsi:type="dcterms:W3CDTF">2006-10-05T04:04:58Z</dcterms:created>
  <dcterms:modified xsi:type="dcterms:W3CDTF">2020-07-12T11:54:45Z</dcterms:modified>
</cp:coreProperties>
</file>