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0" r:id="rId2"/>
    <p:sldId id="369" r:id="rId3"/>
    <p:sldId id="372" r:id="rId4"/>
    <p:sldId id="37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96" d="100"/>
          <a:sy n="196" d="100"/>
        </p:scale>
        <p:origin x="3480" y="1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0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8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199715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           Executing</a:t>
            </a:r>
          </a:p>
          <a:p>
            <a:r>
              <a:rPr lang="en-US" altLang="ko-KR" sz="1200"/>
              <a:t>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b="1"/>
              <a:t>          </a:t>
            </a:r>
            <a:r>
              <a:rPr lang="en-US" altLang="ko-KR" sz="1000" b="1"/>
              <a:t>GOMAXPROCS</a:t>
            </a:r>
            <a:br>
              <a:rPr lang="en-US" altLang="ko-KR" sz="1000"/>
            </a:br>
            <a:r>
              <a:rPr lang="en-US" altLang="ko-KR" sz="1000"/>
              <a:t>            </a:t>
            </a:r>
            <a:r>
              <a:rPr lang="en-US" altLang="ko-KR" sz="1050"/>
              <a:t>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3" y="555526"/>
            <a:ext cx="1565748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904691E-CCAD-4C11-BF1F-3060A9F93ED2}"/>
              </a:ext>
            </a:extLst>
          </p:cNvPr>
          <p:cNvSpPr/>
          <p:nvPr/>
        </p:nvSpPr>
        <p:spPr>
          <a:xfrm>
            <a:off x="8173198" y="1150611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947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5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3500634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493317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873094" y="4010937"/>
            <a:ext cx="7705836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068093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6365715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599007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548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464088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96629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46608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873093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1189465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1189465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172EC3F-5F71-40AB-BF9D-132519414C2A}"/>
              </a:ext>
            </a:extLst>
          </p:cNvPr>
          <p:cNvSpPr txBox="1"/>
          <p:nvPr/>
        </p:nvSpPr>
        <p:spPr>
          <a:xfrm>
            <a:off x="873093" y="555526"/>
            <a:ext cx="1565748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G : Goroutine</a:t>
            </a:r>
          </a:p>
          <a:p>
            <a:r>
              <a:rPr lang="en-US" altLang="ko-KR" sz="1200"/>
              <a:t>P : Virtual Process</a:t>
            </a:r>
          </a:p>
          <a:p>
            <a:r>
              <a:rPr lang="en-US" altLang="ko-KR" sz="1200"/>
              <a:t>M : Thread</a:t>
            </a:r>
            <a:endParaRPr lang="ko-KR" altLang="en-US" sz="1200"/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5CA8749-8277-4799-8C23-0759938BFAC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34743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C1D7B323-68C4-49E8-9EF0-E058713CC826}"/>
              </a:ext>
            </a:extLst>
          </p:cNvPr>
          <p:cNvSpPr/>
          <p:nvPr/>
        </p:nvSpPr>
        <p:spPr>
          <a:xfrm>
            <a:off x="3306792" y="555526"/>
            <a:ext cx="5024080" cy="1309464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BFBDBF71-F623-4C32-9135-8FA3C8DFE1BB}"/>
              </a:ext>
            </a:extLst>
          </p:cNvPr>
          <p:cNvCxnSpPr>
            <a:cxnSpLocks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A274BB5-E50D-4AC6-BA7D-863391E0BD22}"/>
              </a:ext>
            </a:extLst>
          </p:cNvPr>
          <p:cNvCxnSpPr>
            <a:cxnSpLocks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B447139-FCEE-4447-AF2B-667629BAFFEB}"/>
              </a:ext>
            </a:extLst>
          </p:cNvPr>
          <p:cNvCxnSpPr>
            <a:cxnSpLocks/>
          </p:cNvCxnSpPr>
          <p:nvPr/>
        </p:nvCxnSpPr>
        <p:spPr>
          <a:xfrm>
            <a:off x="4368630" y="3124810"/>
            <a:ext cx="779435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BED7AECC-7C34-4175-A5DB-E846068E786B}"/>
              </a:ext>
            </a:extLst>
          </p:cNvPr>
          <p:cNvSpPr/>
          <p:nvPr/>
        </p:nvSpPr>
        <p:spPr>
          <a:xfrm>
            <a:off x="1358900" y="1504950"/>
            <a:ext cx="1947892" cy="360040"/>
          </a:xfrm>
          <a:custGeom>
            <a:avLst/>
            <a:gdLst>
              <a:gd name="connsiteX0" fmla="*/ 0 w 1987550"/>
              <a:gd name="connsiteY0" fmla="*/ 349250 h 349250"/>
              <a:gd name="connsiteX1" fmla="*/ 0 w 1987550"/>
              <a:gd name="connsiteY1" fmla="*/ 0 h 349250"/>
              <a:gd name="connsiteX2" fmla="*/ 1987550 w 19875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550" h="349250">
                <a:moveTo>
                  <a:pt x="0" y="349250"/>
                </a:moveTo>
                <a:lnTo>
                  <a:pt x="0" y="0"/>
                </a:lnTo>
                <a:lnTo>
                  <a:pt x="198755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B0A625AE-F215-43B5-A195-9EEB17319D55}"/>
              </a:ext>
            </a:extLst>
          </p:cNvPr>
          <p:cNvSpPr/>
          <p:nvPr/>
        </p:nvSpPr>
        <p:spPr>
          <a:xfrm>
            <a:off x="1828800" y="2674189"/>
            <a:ext cx="3318294" cy="287547"/>
          </a:xfrm>
          <a:custGeom>
            <a:avLst/>
            <a:gdLst>
              <a:gd name="connsiteX0" fmla="*/ 3318294 w 3318294"/>
              <a:gd name="connsiteY0" fmla="*/ 287547 h 287547"/>
              <a:gd name="connsiteX1" fmla="*/ 2944483 w 3318294"/>
              <a:gd name="connsiteY1" fmla="*/ 287547 h 287547"/>
              <a:gd name="connsiteX2" fmla="*/ 2944483 w 3318294"/>
              <a:gd name="connsiteY2" fmla="*/ 0 h 287547"/>
              <a:gd name="connsiteX3" fmla="*/ 0 w 3318294"/>
              <a:gd name="connsiteY3" fmla="*/ 0 h 28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4" h="287547">
                <a:moveTo>
                  <a:pt x="3318294" y="287547"/>
                </a:moveTo>
                <a:lnTo>
                  <a:pt x="2944483" y="287547"/>
                </a:lnTo>
                <a:lnTo>
                  <a:pt x="294448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2FD050D-C1F0-4437-B86F-9F3AB253BEB7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3307625" y="2502560"/>
            <a:ext cx="0" cy="16874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4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740618"/>
            <a:ext cx="8229600" cy="857250"/>
          </a:xfrm>
        </p:spPr>
        <p:txBody>
          <a:bodyPr/>
          <a:lstStyle/>
          <a:p>
            <a:r>
              <a:rPr lang="en-US" altLang="ko-KR"/>
              <a:t>GO Scheduler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F23E69-AC03-455F-A322-AF925C60AAC3}"/>
              </a:ext>
            </a:extLst>
          </p:cNvPr>
          <p:cNvSpPr/>
          <p:nvPr/>
        </p:nvSpPr>
        <p:spPr>
          <a:xfrm>
            <a:off x="4218901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3A2990B-042E-4370-AB6E-6BFD96E775B7}"/>
              </a:ext>
            </a:extLst>
          </p:cNvPr>
          <p:cNvSpPr/>
          <p:nvPr/>
        </p:nvSpPr>
        <p:spPr>
          <a:xfrm>
            <a:off x="565144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AB5C029-4CA3-40D6-B14B-D8D58C4854AE}"/>
              </a:ext>
            </a:extLst>
          </p:cNvPr>
          <p:cNvSpPr/>
          <p:nvPr/>
        </p:nvSpPr>
        <p:spPr>
          <a:xfrm>
            <a:off x="2353240" y="4010937"/>
            <a:ext cx="6225690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OS Process/Thread Scheduling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D0DA5C4-D81A-49EB-8330-3402628CBB3B}"/>
              </a:ext>
            </a:extLst>
          </p:cNvPr>
          <p:cNvSpPr/>
          <p:nvPr/>
        </p:nvSpPr>
        <p:spPr>
          <a:xfrm>
            <a:off x="2353240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0D82D07-F903-4C13-BB1D-897DA35CD300}"/>
              </a:ext>
            </a:extLst>
          </p:cNvPr>
          <p:cNvSpPr/>
          <p:nvPr/>
        </p:nvSpPr>
        <p:spPr>
          <a:xfrm>
            <a:off x="378578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071891-DEB4-494D-8DA7-746E14F2F79D}"/>
              </a:ext>
            </a:extLst>
          </p:cNvPr>
          <p:cNvSpPr/>
          <p:nvPr/>
        </p:nvSpPr>
        <p:spPr>
          <a:xfrm>
            <a:off x="5218321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FE9FFC-8C6A-433A-A992-EBB786856D04}"/>
              </a:ext>
            </a:extLst>
          </p:cNvPr>
          <p:cNvSpPr/>
          <p:nvPr/>
        </p:nvSpPr>
        <p:spPr>
          <a:xfrm>
            <a:off x="665086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490696-47A0-4228-B610-58EA097F098A}"/>
              </a:ext>
            </a:extLst>
          </p:cNvPr>
          <p:cNvSpPr/>
          <p:nvPr/>
        </p:nvSpPr>
        <p:spPr>
          <a:xfrm>
            <a:off x="2786360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7959C6-4C9F-4421-ADAA-2A398B5EE797}"/>
              </a:ext>
            </a:extLst>
          </p:cNvPr>
          <p:cNvSpPr/>
          <p:nvPr/>
        </p:nvSpPr>
        <p:spPr>
          <a:xfrm>
            <a:off x="7083982" y="4596610"/>
            <a:ext cx="1061829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CPU Core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30239C0-5853-4534-B7F2-FEEE6D030B0D}"/>
              </a:ext>
            </a:extLst>
          </p:cNvPr>
          <p:cNvSpPr/>
          <p:nvPr/>
        </p:nvSpPr>
        <p:spPr>
          <a:xfrm>
            <a:off x="6650873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7679852-F13C-4B90-8C9E-33A8E189F0D7}"/>
              </a:ext>
            </a:extLst>
          </p:cNvPr>
          <p:cNvSpPr/>
          <p:nvPr/>
        </p:nvSpPr>
        <p:spPr>
          <a:xfrm>
            <a:off x="6740665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DC9D988-DF97-46A6-8C46-D9A5CB7AA773}"/>
              </a:ext>
            </a:extLst>
          </p:cNvPr>
          <p:cNvSpPr/>
          <p:nvPr/>
        </p:nvSpPr>
        <p:spPr>
          <a:xfrm>
            <a:off x="6740665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5A38EC1-C007-45B2-9783-BCCBDE40DCFE}"/>
              </a:ext>
            </a:extLst>
          </p:cNvPr>
          <p:cNvSpPr/>
          <p:nvPr/>
        </p:nvSpPr>
        <p:spPr>
          <a:xfrm>
            <a:off x="6740665" y="807392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3B5F637-6840-4F4B-8130-57870D1B7319}"/>
              </a:ext>
            </a:extLst>
          </p:cNvPr>
          <p:cNvSpPr/>
          <p:nvPr/>
        </p:nvSpPr>
        <p:spPr>
          <a:xfrm>
            <a:off x="5218327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4DFE63C-ADB0-4821-BAC6-8D8F5E8763B7}"/>
              </a:ext>
            </a:extLst>
          </p:cNvPr>
          <p:cNvSpPr/>
          <p:nvPr/>
        </p:nvSpPr>
        <p:spPr>
          <a:xfrm>
            <a:off x="530811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17A12EB-1A5B-440C-8437-812F2BAD2ADE}"/>
              </a:ext>
            </a:extLst>
          </p:cNvPr>
          <p:cNvSpPr/>
          <p:nvPr/>
        </p:nvSpPr>
        <p:spPr>
          <a:xfrm>
            <a:off x="5308118" y="115397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0FE5CE2-83D3-41E3-A354-AF3EB45AABB8}"/>
              </a:ext>
            </a:extLst>
          </p:cNvPr>
          <p:cNvSpPr/>
          <p:nvPr/>
        </p:nvSpPr>
        <p:spPr>
          <a:xfrm>
            <a:off x="8083408" y="747390"/>
            <a:ext cx="495515" cy="1333741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LRQ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631BB0-30A1-426C-9A81-F9CDEB3DFD72}"/>
              </a:ext>
            </a:extLst>
          </p:cNvPr>
          <p:cNvSpPr/>
          <p:nvPr/>
        </p:nvSpPr>
        <p:spPr>
          <a:xfrm>
            <a:off x="8173198" y="1500554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A937F59-C3F3-4630-9AB3-B9DCF6EEEA09}"/>
              </a:ext>
            </a:extLst>
          </p:cNvPr>
          <p:cNvSpPr/>
          <p:nvPr/>
        </p:nvSpPr>
        <p:spPr>
          <a:xfrm>
            <a:off x="5218324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B779F00-4DF4-41FB-8995-0EF98D26625F}"/>
              </a:ext>
            </a:extLst>
          </p:cNvPr>
          <p:cNvSpPr/>
          <p:nvPr/>
        </p:nvSpPr>
        <p:spPr>
          <a:xfrm>
            <a:off x="6650870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09738D7-6E1C-4FF1-AB93-B11F604E1D3F}"/>
              </a:ext>
            </a:extLst>
          </p:cNvPr>
          <p:cNvSpPr/>
          <p:nvPr/>
        </p:nvSpPr>
        <p:spPr>
          <a:xfrm>
            <a:off x="8083403" y="231475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DE0ACD99-DE90-4985-BF52-1773A7AC9DEB}"/>
              </a:ext>
            </a:extLst>
          </p:cNvPr>
          <p:cNvSpPr/>
          <p:nvPr/>
        </p:nvSpPr>
        <p:spPr>
          <a:xfrm>
            <a:off x="387557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D3F735BC-FAF2-478A-B8F6-EDB9A9041A1E}"/>
              </a:ext>
            </a:extLst>
          </p:cNvPr>
          <p:cNvSpPr/>
          <p:nvPr/>
        </p:nvSpPr>
        <p:spPr>
          <a:xfrm>
            <a:off x="5308397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83F76A3-8CDC-4DC0-921C-7847322E0321}"/>
              </a:ext>
            </a:extLst>
          </p:cNvPr>
          <p:cNvSpPr/>
          <p:nvPr/>
        </p:nvSpPr>
        <p:spPr>
          <a:xfrm>
            <a:off x="6740651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3F86471-017E-4C28-9F06-B4ED1821366A}"/>
              </a:ext>
            </a:extLst>
          </p:cNvPr>
          <p:cNvSpPr/>
          <p:nvPr/>
        </p:nvSpPr>
        <p:spPr>
          <a:xfrm>
            <a:off x="8083402" y="3425720"/>
            <a:ext cx="495521" cy="351404"/>
          </a:xfrm>
          <a:prstGeom prst="roundRect">
            <a:avLst>
              <a:gd name="adj" fmla="val 10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</a:t>
            </a:r>
            <a:endParaRPr lang="ko-KR" altLang="en-US" sz="12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2D22AC-C7B5-4DDD-A44D-12EA7DFC7A25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3317274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78FD9A0-FAEE-4373-921D-CE9CFAFE33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49815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AD5FDDD-D75E-4198-8E95-6B35ECAE16AD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182355" y="4362340"/>
            <a:ext cx="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003A59-3C46-44B4-B5A6-470F18CF379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614896" y="4362340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752417-B4E7-40CC-9380-6AC40013210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601000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61CC513-7896-4266-B6C1-5589854EFBFA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033538" y="3777124"/>
            <a:ext cx="3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D0C9CCF-88D1-4D2A-9B44-EEAF5DDF8B46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flipH="1" flipV="1">
            <a:off x="5466081" y="3777124"/>
            <a:ext cx="4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278E4B1-5826-4187-8CE0-0C43DA7C04F8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89862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0698469-F8B9-4F24-8A81-2ACA84C69E69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331162" y="3777124"/>
            <a:ext cx="0" cy="2338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16C2A54-20D4-41D7-ADD5-BAFF794B157E}"/>
              </a:ext>
            </a:extLst>
          </p:cNvPr>
          <p:cNvCxnSpPr>
            <a:cxnSpLocks/>
            <a:stCxn id="63" idx="0"/>
            <a:endCxn id="141" idx="2"/>
          </p:cNvCxnSpPr>
          <p:nvPr/>
        </p:nvCxnSpPr>
        <p:spPr>
          <a:xfrm flipH="1" flipV="1">
            <a:off x="4033538" y="3191450"/>
            <a:ext cx="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27512-AC79-4A22-A3DE-2D5D0EE34484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5466084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55856A3-2738-450E-B341-A50D47EF48A6}"/>
              </a:ext>
            </a:extLst>
          </p:cNvPr>
          <p:cNvCxnSpPr>
            <a:cxnSpLocks/>
            <a:stCxn id="72" idx="2"/>
            <a:endCxn id="98" idx="0"/>
          </p:cNvCxnSpPr>
          <p:nvPr/>
        </p:nvCxnSpPr>
        <p:spPr>
          <a:xfrm>
            <a:off x="6898630" y="2081131"/>
            <a:ext cx="0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E0DC0C3-D348-4904-AA9D-8395BC004ED5}"/>
              </a:ext>
            </a:extLst>
          </p:cNvPr>
          <p:cNvCxnSpPr>
            <a:cxnSpLocks/>
            <a:stCxn id="82" idx="2"/>
            <a:endCxn id="140" idx="0"/>
          </p:cNvCxnSpPr>
          <p:nvPr/>
        </p:nvCxnSpPr>
        <p:spPr>
          <a:xfrm flipH="1">
            <a:off x="8331163" y="2081131"/>
            <a:ext cx="2" cy="2336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08ED73C-A3B5-4F93-AF7C-6B6B28AB65B0}"/>
              </a:ext>
            </a:extLst>
          </p:cNvPr>
          <p:cNvCxnSpPr>
            <a:cxnSpLocks/>
            <a:stCxn id="97" idx="2"/>
            <a:endCxn id="142" idx="0"/>
          </p:cNvCxnSpPr>
          <p:nvPr/>
        </p:nvCxnSpPr>
        <p:spPr>
          <a:xfrm>
            <a:off x="5466084" y="2666154"/>
            <a:ext cx="279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CE915A0-FB87-497A-B68D-B32C54017FD8}"/>
              </a:ext>
            </a:extLst>
          </p:cNvPr>
          <p:cNvCxnSpPr>
            <a:cxnSpLocks/>
            <a:stCxn id="98" idx="2"/>
            <a:endCxn id="143" idx="0"/>
          </p:cNvCxnSpPr>
          <p:nvPr/>
        </p:nvCxnSpPr>
        <p:spPr>
          <a:xfrm flipH="1">
            <a:off x="6898617" y="2666154"/>
            <a:ext cx="13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2B66A88-DEEB-4279-99FC-B140B865D674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331163" y="2666154"/>
            <a:ext cx="0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24039C-960F-4644-A06E-165679417542}"/>
              </a:ext>
            </a:extLst>
          </p:cNvPr>
          <p:cNvCxnSpPr>
            <a:cxnSpLocks/>
            <a:stCxn id="65" idx="0"/>
            <a:endCxn id="143" idx="2"/>
          </p:cNvCxnSpPr>
          <p:nvPr/>
        </p:nvCxnSpPr>
        <p:spPr>
          <a:xfrm flipH="1" flipV="1">
            <a:off x="6898617" y="3191450"/>
            <a:ext cx="5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11C6AC8-061E-4342-99B1-F2AD4716274D}"/>
              </a:ext>
            </a:extLst>
          </p:cNvPr>
          <p:cNvCxnSpPr>
            <a:cxnSpLocks/>
            <a:stCxn id="64" idx="0"/>
            <a:endCxn id="142" idx="2"/>
          </p:cNvCxnSpPr>
          <p:nvPr/>
        </p:nvCxnSpPr>
        <p:spPr>
          <a:xfrm flipV="1">
            <a:off x="5466081" y="3191450"/>
            <a:ext cx="28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C335057A-6703-446E-A149-81EAC7890762}"/>
              </a:ext>
            </a:extLst>
          </p:cNvPr>
          <p:cNvSpPr/>
          <p:nvPr/>
        </p:nvSpPr>
        <p:spPr>
          <a:xfrm>
            <a:off x="2441042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0A80240-DAED-4B2F-AAF4-E01E2CC23E77}"/>
              </a:ext>
            </a:extLst>
          </p:cNvPr>
          <p:cNvCxnSpPr>
            <a:cxnSpLocks/>
            <a:stCxn id="62" idx="0"/>
            <a:endCxn id="162" idx="2"/>
          </p:cNvCxnSpPr>
          <p:nvPr/>
        </p:nvCxnSpPr>
        <p:spPr>
          <a:xfrm flipH="1" flipV="1">
            <a:off x="2599008" y="3191450"/>
            <a:ext cx="1992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243BA8F8-A493-4E85-BDF4-544F4AD0FFE8}"/>
              </a:ext>
            </a:extLst>
          </p:cNvPr>
          <p:cNvSpPr/>
          <p:nvPr/>
        </p:nvSpPr>
        <p:spPr>
          <a:xfrm>
            <a:off x="2246620" y="1864991"/>
            <a:ext cx="2122010" cy="637569"/>
          </a:xfrm>
          <a:prstGeom prst="roundRect">
            <a:avLst>
              <a:gd name="adj" fmla="val 119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GRQ</a:t>
            </a:r>
            <a:endParaRPr lang="ko-KR" altLang="en-US" sz="12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25700973-09E8-45A1-9708-20A87C58F4FF}"/>
              </a:ext>
            </a:extLst>
          </p:cNvPr>
          <p:cNvSpPr/>
          <p:nvPr/>
        </p:nvSpPr>
        <p:spPr>
          <a:xfrm>
            <a:off x="2330568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645E077-CC50-4EDD-A4B1-A9C179A30625}"/>
              </a:ext>
            </a:extLst>
          </p:cNvPr>
          <p:cNvSpPr/>
          <p:nvPr/>
        </p:nvSpPr>
        <p:spPr>
          <a:xfrm>
            <a:off x="3149659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FC67E6D-715C-4988-B27B-C94EA562655D}"/>
              </a:ext>
            </a:extLst>
          </p:cNvPr>
          <p:cNvSpPr/>
          <p:nvPr/>
        </p:nvSpPr>
        <p:spPr>
          <a:xfrm>
            <a:off x="274011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DCFC37A-8D41-4317-AD0E-3DEAD425FA9C}"/>
              </a:ext>
            </a:extLst>
          </p:cNvPr>
          <p:cNvSpPr/>
          <p:nvPr/>
        </p:nvSpPr>
        <p:spPr>
          <a:xfrm>
            <a:off x="3555383" y="192499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948CE98-2AD8-4DC3-AC3A-FFA8F3B894A4}"/>
              </a:ext>
            </a:extLst>
          </p:cNvPr>
          <p:cNvSpPr/>
          <p:nvPr/>
        </p:nvSpPr>
        <p:spPr>
          <a:xfrm>
            <a:off x="8172905" y="2900423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AD54F62-B755-41D3-A8B3-103EC2BA7691}"/>
              </a:ext>
            </a:extLst>
          </p:cNvPr>
          <p:cNvCxnSpPr>
            <a:cxnSpLocks/>
            <a:stCxn id="144" idx="0"/>
            <a:endCxn id="187" idx="2"/>
          </p:cNvCxnSpPr>
          <p:nvPr/>
        </p:nvCxnSpPr>
        <p:spPr>
          <a:xfrm flipH="1" flipV="1">
            <a:off x="8330871" y="3191450"/>
            <a:ext cx="291" cy="23427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CA83EE2-ECCD-4887-B57D-83C2EEDB56D0}"/>
              </a:ext>
            </a:extLst>
          </p:cNvPr>
          <p:cNvSpPr/>
          <p:nvPr/>
        </p:nvSpPr>
        <p:spPr>
          <a:xfrm>
            <a:off x="955676" y="555526"/>
            <a:ext cx="7375196" cy="1298769"/>
          </a:xfrm>
          <a:custGeom>
            <a:avLst/>
            <a:gdLst>
              <a:gd name="connsiteX0" fmla="*/ 0 w 4743450"/>
              <a:gd name="connsiteY0" fmla="*/ 1466850 h 1466850"/>
              <a:gd name="connsiteX1" fmla="*/ 0 w 4743450"/>
              <a:gd name="connsiteY1" fmla="*/ 0 h 1466850"/>
              <a:gd name="connsiteX2" fmla="*/ 4743450 w 4743450"/>
              <a:gd name="connsiteY2" fmla="*/ 0 h 1466850"/>
              <a:gd name="connsiteX3" fmla="*/ 4743450 w 4743450"/>
              <a:gd name="connsiteY3" fmla="*/ 20320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50" h="1466850">
                <a:moveTo>
                  <a:pt x="0" y="1466850"/>
                </a:moveTo>
                <a:lnTo>
                  <a:pt x="0" y="0"/>
                </a:lnTo>
                <a:lnTo>
                  <a:pt x="4743450" y="0"/>
                </a:lnTo>
                <a:lnTo>
                  <a:pt x="4743450" y="20320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BB413CE4-C31D-432E-B5BE-A57EEE0311F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466081" y="555525"/>
            <a:ext cx="4" cy="1918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A1C5405-A274-4759-92CA-DE59B4D45CF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898617" y="555526"/>
            <a:ext cx="14" cy="1918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ACAE6CB4-6784-4A0D-8ACE-275F4D981A74}"/>
              </a:ext>
            </a:extLst>
          </p:cNvPr>
          <p:cNvSpPr/>
          <p:nvPr/>
        </p:nvSpPr>
        <p:spPr>
          <a:xfrm>
            <a:off x="5148065" y="284004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 </a:t>
            </a:r>
            <a:r>
              <a:rPr lang="en-US" altLang="ko-KR" sz="1200"/>
              <a:t>Executing</a:t>
            </a:r>
          </a:p>
          <a:p>
            <a:pPr algn="ctr"/>
            <a:r>
              <a:rPr lang="en-US" altLang="ko-KR" sz="1200"/>
              <a:t>                            Goroutines</a:t>
            </a:r>
            <a:endParaRPr lang="ko-KR" altLang="en-US" sz="14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0156E945-D305-4BBE-868B-DB17D79C2362}"/>
              </a:ext>
            </a:extLst>
          </p:cNvPr>
          <p:cNvSpPr/>
          <p:nvPr/>
        </p:nvSpPr>
        <p:spPr>
          <a:xfrm>
            <a:off x="2246619" y="2840046"/>
            <a:ext cx="2122011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Blocking</a:t>
            </a:r>
          </a:p>
          <a:p>
            <a:pPr algn="ctr"/>
            <a:r>
              <a:rPr lang="en-US" altLang="ko-KR" sz="1200"/>
              <a:t>Goroutines</a:t>
            </a:r>
            <a:endParaRPr lang="ko-KR" altLang="en-US" sz="14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C1166C6-6821-46EB-AA94-125E0297D021}"/>
              </a:ext>
            </a:extLst>
          </p:cNvPr>
          <p:cNvSpPr/>
          <p:nvPr/>
        </p:nvSpPr>
        <p:spPr>
          <a:xfrm>
            <a:off x="467544" y="1864991"/>
            <a:ext cx="948677" cy="1912133"/>
          </a:xfrm>
          <a:prstGeom prst="roundRect">
            <a:avLst>
              <a:gd name="adj" fmla="val 4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Net Poller</a:t>
            </a:r>
          </a:p>
          <a:p>
            <a:pPr algn="ctr"/>
            <a:r>
              <a:rPr lang="en-US" altLang="ko-KR" sz="1200"/>
              <a:t>(Thread)</a:t>
            </a:r>
            <a:endParaRPr lang="ko-KR" altLang="en-US" sz="12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5093C039-5E56-488C-BD37-174A61BA21FC}"/>
              </a:ext>
            </a:extLst>
          </p:cNvPr>
          <p:cNvSpPr/>
          <p:nvPr/>
        </p:nvSpPr>
        <p:spPr>
          <a:xfrm>
            <a:off x="783916" y="3017558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A5B72C2-513A-4AC6-9481-5DDA7553E982}"/>
              </a:ext>
            </a:extLst>
          </p:cNvPr>
          <p:cNvSpPr/>
          <p:nvPr/>
        </p:nvSpPr>
        <p:spPr>
          <a:xfrm>
            <a:off x="783916" y="2637775"/>
            <a:ext cx="315932" cy="2910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38E98AF2-E74B-441E-A973-716ED8153C78}"/>
              </a:ext>
            </a:extLst>
          </p:cNvPr>
          <p:cNvCxnSpPr>
            <a:cxnSpLocks/>
            <a:stCxn id="164" idx="0"/>
          </p:cNvCxnSpPr>
          <p:nvPr/>
        </p:nvCxnSpPr>
        <p:spPr>
          <a:xfrm flipH="1" flipV="1">
            <a:off x="3307624" y="555525"/>
            <a:ext cx="1" cy="130946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CC6B30FA-0186-4DC4-AEFC-E6137686584F}"/>
              </a:ext>
            </a:extLst>
          </p:cNvPr>
          <p:cNvSpPr/>
          <p:nvPr/>
        </p:nvSpPr>
        <p:spPr>
          <a:xfrm>
            <a:off x="5148065" y="2277826"/>
            <a:ext cx="3518104" cy="4326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                     </a:t>
            </a:r>
            <a:r>
              <a:rPr lang="en-US" altLang="ko-KR" sz="1050" b="1"/>
              <a:t>GOMAXPROCS</a:t>
            </a:r>
            <a:br>
              <a:rPr lang="en-US" altLang="ko-KR" sz="1050"/>
            </a:br>
            <a:r>
              <a:rPr lang="en-US" altLang="ko-KR" sz="1050"/>
              <a:t>	          Env Variable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12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32090</TotalTime>
  <Words>207</Words>
  <Application>Microsoft Office PowerPoint</Application>
  <PresentationFormat>화면 슬라이드 쇼(16:9)</PresentationFormat>
  <Paragraphs>134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GO Scheduler</vt:lpstr>
      <vt:lpstr>PowerPoint 프레젠테이션</vt:lpstr>
      <vt:lpstr>GO Scheduler</vt:lpstr>
      <vt:lpstr>GO Scheduler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4847</cp:revision>
  <dcterms:created xsi:type="dcterms:W3CDTF">2006-10-05T04:04:58Z</dcterms:created>
  <dcterms:modified xsi:type="dcterms:W3CDTF">2021-06-19T13:30:17Z</dcterms:modified>
</cp:coreProperties>
</file>