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0" r:id="rId2"/>
    <p:sldId id="379" r:id="rId3"/>
    <p:sldId id="378" r:id="rId4"/>
    <p:sldId id="38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40" autoAdjust="0"/>
    <p:restoredTop sz="91463" autoAdjust="0"/>
  </p:normalViewPr>
  <p:slideViewPr>
    <p:cSldViewPr>
      <p:cViewPr>
        <p:scale>
          <a:sx n="231" d="100"/>
          <a:sy n="231" d="100"/>
        </p:scale>
        <p:origin x="88" y="46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2">
            <a:extLst>
              <a:ext uri="{FF2B5EF4-FFF2-40B4-BE49-F238E27FC236}">
                <a16:creationId xmlns:a16="http://schemas.microsoft.com/office/drawing/2014/main" id="{9158BC73-C0AD-3736-8EDF-633011FAD93A}"/>
              </a:ext>
            </a:extLst>
          </p:cNvPr>
          <p:cNvSpPr/>
          <p:nvPr/>
        </p:nvSpPr>
        <p:spPr>
          <a:xfrm>
            <a:off x="7263247" y="2310038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2F8F04-88C2-F1DD-52FB-AAE1A39621AA}"/>
              </a:ext>
            </a:extLst>
          </p:cNvPr>
          <p:cNvSpPr/>
          <p:nvPr/>
        </p:nvSpPr>
        <p:spPr>
          <a:xfrm>
            <a:off x="7320431" y="23814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1B7F015-8732-D8BF-1FBA-38C0F80EFEAA}"/>
              </a:ext>
            </a:extLst>
          </p:cNvPr>
          <p:cNvSpPr/>
          <p:nvPr/>
        </p:nvSpPr>
        <p:spPr>
          <a:xfrm>
            <a:off x="7320431" y="281350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7701949-C117-32EF-6943-CD8C95840C0D}"/>
              </a:ext>
            </a:extLst>
          </p:cNvPr>
          <p:cNvSpPr/>
          <p:nvPr/>
        </p:nvSpPr>
        <p:spPr>
          <a:xfrm>
            <a:off x="7320431" y="324554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8652C9-D40F-C0A9-1238-986B5FFB9621}"/>
              </a:ext>
            </a:extLst>
          </p:cNvPr>
          <p:cNvSpPr txBox="1">
            <a:spLocks/>
          </p:cNvSpPr>
          <p:nvPr/>
        </p:nvSpPr>
        <p:spPr>
          <a:xfrm>
            <a:off x="611560" y="-66861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RDD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3A743A6-24C5-5C28-A734-4C6C55DF9DD7}"/>
              </a:ext>
            </a:extLst>
          </p:cNvPr>
          <p:cNvSpPr/>
          <p:nvPr/>
        </p:nvSpPr>
        <p:spPr>
          <a:xfrm>
            <a:off x="1747443" y="760962"/>
            <a:ext cx="426050" cy="130865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DD06DC93-2457-7DF3-CF3B-3CF7FB817E86}"/>
              </a:ext>
            </a:extLst>
          </p:cNvPr>
          <p:cNvSpPr/>
          <p:nvPr/>
        </p:nvSpPr>
        <p:spPr>
          <a:xfrm>
            <a:off x="1816452" y="832377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986216DE-CEF7-75D0-9F34-297823410A63}"/>
              </a:ext>
            </a:extLst>
          </p:cNvPr>
          <p:cNvSpPr/>
          <p:nvPr/>
        </p:nvSpPr>
        <p:spPr>
          <a:xfrm>
            <a:off x="1816452" y="1264425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4DB784C-AC24-FA72-AADA-97109C823651}"/>
              </a:ext>
            </a:extLst>
          </p:cNvPr>
          <p:cNvSpPr/>
          <p:nvPr/>
        </p:nvSpPr>
        <p:spPr>
          <a:xfrm>
            <a:off x="1816452" y="169647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2D7B7A17-D9CD-E07C-C526-9680E88C2DF5}"/>
              </a:ext>
            </a:extLst>
          </p:cNvPr>
          <p:cNvSpPr/>
          <p:nvPr/>
        </p:nvSpPr>
        <p:spPr>
          <a:xfrm>
            <a:off x="814683" y="2690158"/>
            <a:ext cx="426050" cy="89081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F278BBD6-7509-439F-F6C5-BCFB565BE495}"/>
              </a:ext>
            </a:extLst>
          </p:cNvPr>
          <p:cNvSpPr/>
          <p:nvPr/>
        </p:nvSpPr>
        <p:spPr>
          <a:xfrm>
            <a:off x="883692" y="276157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6C36986A-C6AC-3FCC-5D28-D7EFC698CB6F}"/>
              </a:ext>
            </a:extLst>
          </p:cNvPr>
          <p:cNvSpPr/>
          <p:nvPr/>
        </p:nvSpPr>
        <p:spPr>
          <a:xfrm>
            <a:off x="883692" y="319362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75EDD2B-CDBC-A078-E0C3-2996D4E35159}"/>
              </a:ext>
            </a:extLst>
          </p:cNvPr>
          <p:cNvSpPr/>
          <p:nvPr/>
        </p:nvSpPr>
        <p:spPr>
          <a:xfrm>
            <a:off x="2678856" y="760962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AE0D97-4693-FFED-05ED-363BA346CF09}"/>
              </a:ext>
            </a:extLst>
          </p:cNvPr>
          <p:cNvSpPr/>
          <p:nvPr/>
        </p:nvSpPr>
        <p:spPr>
          <a:xfrm>
            <a:off x="2741019" y="8323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0B34B0-7F5F-335B-58E7-9C0856B47893}"/>
              </a:ext>
            </a:extLst>
          </p:cNvPr>
          <p:cNvSpPr/>
          <p:nvPr/>
        </p:nvSpPr>
        <p:spPr>
          <a:xfrm>
            <a:off x="2741019" y="12644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49573C-7B09-9FDE-2328-00C310553968}"/>
              </a:ext>
            </a:extLst>
          </p:cNvPr>
          <p:cNvSpPr/>
          <p:nvPr/>
        </p:nvSpPr>
        <p:spPr>
          <a:xfrm>
            <a:off x="2741019" y="16964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B42964-5E9D-F9F7-6BD2-54014295983C}"/>
              </a:ext>
            </a:extLst>
          </p:cNvPr>
          <p:cNvCxnSpPr>
            <a:stCxn id="4" idx="3"/>
            <a:endCxn id="14" idx="2"/>
          </p:cNvCxnSpPr>
          <p:nvPr/>
        </p:nvCxnSpPr>
        <p:spPr>
          <a:xfrm>
            <a:off x="2104484" y="983239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44A240-993F-AD86-FEBC-4B0D18F6001D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2104484" y="1415287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BBB9A-B2FE-3DFC-EE03-9532C5F17DC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2104484" y="184733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FCDD3589-717A-99B7-B564-B2DAD19B009B}"/>
              </a:ext>
            </a:extLst>
          </p:cNvPr>
          <p:cNvSpPr/>
          <p:nvPr/>
        </p:nvSpPr>
        <p:spPr>
          <a:xfrm>
            <a:off x="1746096" y="26901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202061-F1E2-7F64-A2B1-EC5DF9CEBA27}"/>
              </a:ext>
            </a:extLst>
          </p:cNvPr>
          <p:cNvSpPr/>
          <p:nvPr/>
        </p:nvSpPr>
        <p:spPr>
          <a:xfrm>
            <a:off x="1808259" y="27615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A0DA97-54BA-CBF4-9746-9367796EFBE9}"/>
              </a:ext>
            </a:extLst>
          </p:cNvPr>
          <p:cNvSpPr/>
          <p:nvPr/>
        </p:nvSpPr>
        <p:spPr>
          <a:xfrm>
            <a:off x="1808259" y="31936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A809120F-DC99-63D2-70B4-60018581FC30}"/>
              </a:ext>
            </a:extLst>
          </p:cNvPr>
          <p:cNvSpPr/>
          <p:nvPr/>
        </p:nvSpPr>
        <p:spPr>
          <a:xfrm>
            <a:off x="1746096" y="3959696"/>
            <a:ext cx="426050" cy="89081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8711DE29-C201-F838-D6ED-6048E035A8DB}"/>
              </a:ext>
            </a:extLst>
          </p:cNvPr>
          <p:cNvSpPr/>
          <p:nvPr/>
        </p:nvSpPr>
        <p:spPr>
          <a:xfrm>
            <a:off x="1815105" y="403111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1E3E27FE-38B7-D60E-EBB8-EA44E01469B9}"/>
              </a:ext>
            </a:extLst>
          </p:cNvPr>
          <p:cNvSpPr/>
          <p:nvPr/>
        </p:nvSpPr>
        <p:spPr>
          <a:xfrm>
            <a:off x="1815105" y="4463159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F86CA782-11B1-CE93-2E24-97DD5EAE8047}"/>
              </a:ext>
            </a:extLst>
          </p:cNvPr>
          <p:cNvSpPr/>
          <p:nvPr/>
        </p:nvSpPr>
        <p:spPr>
          <a:xfrm>
            <a:off x="2677509" y="26901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06E1E-F8D6-52D1-D448-4C337B4D1003}"/>
              </a:ext>
            </a:extLst>
          </p:cNvPr>
          <p:cNvSpPr/>
          <p:nvPr/>
        </p:nvSpPr>
        <p:spPr>
          <a:xfrm>
            <a:off x="2739672" y="27615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1D1B2E-A310-1988-123B-C8DE5323F18D}"/>
              </a:ext>
            </a:extLst>
          </p:cNvPr>
          <p:cNvSpPr/>
          <p:nvPr/>
        </p:nvSpPr>
        <p:spPr>
          <a:xfrm>
            <a:off x="2739672" y="31936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D6527E-EFCC-5ED1-C4C6-A011FF9BDE40}"/>
              </a:ext>
            </a:extLst>
          </p:cNvPr>
          <p:cNvCxnSpPr>
            <a:cxnSpLocks/>
            <a:stCxn id="9" idx="3"/>
            <a:endCxn id="31" idx="2"/>
          </p:cNvCxnSpPr>
          <p:nvPr/>
        </p:nvCxnSpPr>
        <p:spPr>
          <a:xfrm>
            <a:off x="1171724" y="291243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0D7698-505C-A267-B17E-FD43858CF5F9}"/>
              </a:ext>
            </a:extLst>
          </p:cNvPr>
          <p:cNvCxnSpPr>
            <a:cxnSpLocks/>
            <a:stCxn id="10" idx="3"/>
            <a:endCxn id="32" idx="2"/>
          </p:cNvCxnSpPr>
          <p:nvPr/>
        </p:nvCxnSpPr>
        <p:spPr>
          <a:xfrm>
            <a:off x="1171724" y="334448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E0D508-F7CA-5AA4-7061-31F0859815BE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2109983" y="3344483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EBA498-AC9F-7739-83ED-993BF8AE29B0}"/>
              </a:ext>
            </a:extLst>
          </p:cNvPr>
          <p:cNvCxnSpPr>
            <a:cxnSpLocks/>
            <a:stCxn id="31" idx="6"/>
            <a:endCxn id="41" idx="2"/>
          </p:cNvCxnSpPr>
          <p:nvPr/>
        </p:nvCxnSpPr>
        <p:spPr>
          <a:xfrm>
            <a:off x="2109983" y="2912435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B0A0BEB-FBA4-486D-D7E0-C43C2C182471}"/>
              </a:ext>
            </a:extLst>
          </p:cNvPr>
          <p:cNvSpPr/>
          <p:nvPr/>
        </p:nvSpPr>
        <p:spPr>
          <a:xfrm>
            <a:off x="709165" y="415340"/>
            <a:ext cx="3443999" cy="1743835"/>
          </a:xfrm>
          <a:prstGeom prst="roundRect">
            <a:avLst>
              <a:gd name="adj" fmla="val 5417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A / ShuffleMapStage / 3 Tasks</a:t>
            </a: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:a16="http://schemas.microsoft.com/office/drawing/2014/main" id="{1C860159-9AB8-C7C6-40BA-F22E8FB2A6AE}"/>
              </a:ext>
            </a:extLst>
          </p:cNvPr>
          <p:cNvSpPr/>
          <p:nvPr/>
        </p:nvSpPr>
        <p:spPr>
          <a:xfrm>
            <a:off x="2677509" y="3959696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009236-6D06-761A-569D-515BF2E5B9E6}"/>
              </a:ext>
            </a:extLst>
          </p:cNvPr>
          <p:cNvSpPr/>
          <p:nvPr/>
        </p:nvSpPr>
        <p:spPr>
          <a:xfrm>
            <a:off x="2739672" y="403111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C1B040-516E-DDD6-EFBE-4BCCC25CA86D}"/>
              </a:ext>
            </a:extLst>
          </p:cNvPr>
          <p:cNvSpPr/>
          <p:nvPr/>
        </p:nvSpPr>
        <p:spPr>
          <a:xfrm>
            <a:off x="2739672" y="446315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68400D-FAD9-0415-BD61-2F1D3F7234FB}"/>
              </a:ext>
            </a:extLst>
          </p:cNvPr>
          <p:cNvCxnSpPr>
            <a:cxnSpLocks/>
            <a:stCxn id="37" idx="3"/>
            <a:endCxn id="60" idx="2"/>
          </p:cNvCxnSpPr>
          <p:nvPr/>
        </p:nvCxnSpPr>
        <p:spPr>
          <a:xfrm>
            <a:off x="2103137" y="418197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903B89-1DC5-8EC0-35AC-EF25D90BBB75}"/>
              </a:ext>
            </a:extLst>
          </p:cNvPr>
          <p:cNvCxnSpPr>
            <a:cxnSpLocks/>
            <a:stCxn id="38" idx="3"/>
            <a:endCxn id="61" idx="2"/>
          </p:cNvCxnSpPr>
          <p:nvPr/>
        </p:nvCxnSpPr>
        <p:spPr>
          <a:xfrm>
            <a:off x="2103137" y="4614021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2">
            <a:extLst>
              <a:ext uri="{FF2B5EF4-FFF2-40B4-BE49-F238E27FC236}">
                <a16:creationId xmlns:a16="http://schemas.microsoft.com/office/drawing/2014/main" id="{7A1A978C-D0EB-1093-3D45-E29EBCE38ECE}"/>
              </a:ext>
            </a:extLst>
          </p:cNvPr>
          <p:cNvSpPr/>
          <p:nvPr/>
        </p:nvSpPr>
        <p:spPr>
          <a:xfrm>
            <a:off x="3608922" y="2912435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6C2A5F-BDF3-8D7C-C367-B72CF796AD3D}"/>
              </a:ext>
            </a:extLst>
          </p:cNvPr>
          <p:cNvSpPr/>
          <p:nvPr/>
        </p:nvSpPr>
        <p:spPr>
          <a:xfrm>
            <a:off x="3671085" y="298385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3407138-367C-DE32-D9D3-822CF1932BF3}"/>
              </a:ext>
            </a:extLst>
          </p:cNvPr>
          <p:cNvSpPr/>
          <p:nvPr/>
        </p:nvSpPr>
        <p:spPr>
          <a:xfrm>
            <a:off x="3671085" y="341589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5998BB-0CDE-E44A-3970-44A4B12928A7}"/>
              </a:ext>
            </a:extLst>
          </p:cNvPr>
          <p:cNvSpPr/>
          <p:nvPr/>
        </p:nvSpPr>
        <p:spPr>
          <a:xfrm>
            <a:off x="3671085" y="385321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FECF73B-5DAE-7158-004D-BF69A76FB43A}"/>
              </a:ext>
            </a:extLst>
          </p:cNvPr>
          <p:cNvSpPr/>
          <p:nvPr/>
        </p:nvSpPr>
        <p:spPr>
          <a:xfrm>
            <a:off x="3671085" y="428526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750E6E-1A68-16B4-A051-AF851EA9524B}"/>
              </a:ext>
            </a:extLst>
          </p:cNvPr>
          <p:cNvCxnSpPr>
            <a:cxnSpLocks/>
            <a:stCxn id="41" idx="6"/>
            <a:endCxn id="71" idx="2"/>
          </p:cNvCxnSpPr>
          <p:nvPr/>
        </p:nvCxnSpPr>
        <p:spPr>
          <a:xfrm>
            <a:off x="3041396" y="2912435"/>
            <a:ext cx="629689" cy="22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A9E66B-0697-69EE-FF92-DC782608ED49}"/>
              </a:ext>
            </a:extLst>
          </p:cNvPr>
          <p:cNvCxnSpPr>
            <a:cxnSpLocks/>
            <a:stCxn id="42" idx="6"/>
            <a:endCxn id="72" idx="2"/>
          </p:cNvCxnSpPr>
          <p:nvPr/>
        </p:nvCxnSpPr>
        <p:spPr>
          <a:xfrm>
            <a:off x="3041396" y="3344483"/>
            <a:ext cx="629689" cy="22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578BC0-CE29-91F7-F531-B460A0607FB1}"/>
              </a:ext>
            </a:extLst>
          </p:cNvPr>
          <p:cNvCxnSpPr>
            <a:cxnSpLocks/>
            <a:stCxn id="60" idx="6"/>
            <a:endCxn id="73" idx="2"/>
          </p:cNvCxnSpPr>
          <p:nvPr/>
        </p:nvCxnSpPr>
        <p:spPr>
          <a:xfrm flipV="1">
            <a:off x="3041396" y="4004081"/>
            <a:ext cx="629689" cy="177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1CFA58-B3FE-91C7-BB5E-D789347D35F7}"/>
              </a:ext>
            </a:extLst>
          </p:cNvPr>
          <p:cNvCxnSpPr>
            <a:cxnSpLocks/>
            <a:stCxn id="61" idx="6"/>
            <a:endCxn id="74" idx="2"/>
          </p:cNvCxnSpPr>
          <p:nvPr/>
        </p:nvCxnSpPr>
        <p:spPr>
          <a:xfrm flipV="1">
            <a:off x="3041396" y="4436129"/>
            <a:ext cx="629689" cy="177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3F67CE7-450C-FE90-6770-A413424D82C4}"/>
              </a:ext>
            </a:extLst>
          </p:cNvPr>
          <p:cNvSpPr/>
          <p:nvPr/>
        </p:nvSpPr>
        <p:spPr>
          <a:xfrm>
            <a:off x="714339" y="2366563"/>
            <a:ext cx="3438826" cy="2571050"/>
          </a:xfrm>
          <a:prstGeom prst="roundRect">
            <a:avLst>
              <a:gd name="adj" fmla="val 2746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B / ShuffleMapStage / 4 Tasks</a:t>
            </a:r>
          </a:p>
        </p:txBody>
      </p:sp>
      <p:sp>
        <p:nvSpPr>
          <p:cNvPr id="91" name="모서리가 둥근 직사각형 2">
            <a:extLst>
              <a:ext uri="{FF2B5EF4-FFF2-40B4-BE49-F238E27FC236}">
                <a16:creationId xmlns:a16="http://schemas.microsoft.com/office/drawing/2014/main" id="{95E7A770-97CA-6AA9-7165-8089EAFDCF54}"/>
              </a:ext>
            </a:extLst>
          </p:cNvPr>
          <p:cNvSpPr/>
          <p:nvPr/>
        </p:nvSpPr>
        <p:spPr>
          <a:xfrm>
            <a:off x="4460127" y="760962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8EF1DE6-6CBD-6851-7378-3D87BB598119}"/>
              </a:ext>
            </a:extLst>
          </p:cNvPr>
          <p:cNvSpPr/>
          <p:nvPr/>
        </p:nvSpPr>
        <p:spPr>
          <a:xfrm>
            <a:off x="4522290" y="8323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4FE50C-BA34-F7B7-F0B1-4710AE657E27}"/>
              </a:ext>
            </a:extLst>
          </p:cNvPr>
          <p:cNvSpPr/>
          <p:nvPr/>
        </p:nvSpPr>
        <p:spPr>
          <a:xfrm>
            <a:off x="4522290" y="12644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E088156-A3D2-0E24-E947-D0EBF97BE5A4}"/>
              </a:ext>
            </a:extLst>
          </p:cNvPr>
          <p:cNvSpPr/>
          <p:nvPr/>
        </p:nvSpPr>
        <p:spPr>
          <a:xfrm>
            <a:off x="4522290" y="16964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07F9D6-C6D7-6C06-8219-23B6F650ADEF}"/>
              </a:ext>
            </a:extLst>
          </p:cNvPr>
          <p:cNvCxnSpPr>
            <a:cxnSpLocks/>
            <a:stCxn id="15" idx="6"/>
            <a:endCxn id="93" idx="2"/>
          </p:cNvCxnSpPr>
          <p:nvPr/>
        </p:nvCxnSpPr>
        <p:spPr>
          <a:xfrm>
            <a:off x="3042743" y="1415287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1FFCEF-2461-C0F5-BA04-92D6D301ADE6}"/>
              </a:ext>
            </a:extLst>
          </p:cNvPr>
          <p:cNvCxnSpPr>
            <a:cxnSpLocks/>
            <a:stCxn id="14" idx="6"/>
            <a:endCxn id="94" idx="2"/>
          </p:cNvCxnSpPr>
          <p:nvPr/>
        </p:nvCxnSpPr>
        <p:spPr>
          <a:xfrm>
            <a:off x="3042743" y="983239"/>
            <a:ext cx="147954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79F237-1AC0-8B32-AA23-1F19F8B5BC15}"/>
              </a:ext>
            </a:extLst>
          </p:cNvPr>
          <p:cNvCxnSpPr>
            <a:cxnSpLocks/>
            <a:stCxn id="16" idx="6"/>
            <a:endCxn id="92" idx="2"/>
          </p:cNvCxnSpPr>
          <p:nvPr/>
        </p:nvCxnSpPr>
        <p:spPr>
          <a:xfrm flipV="1">
            <a:off x="3042743" y="983239"/>
            <a:ext cx="147954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FD0A31-D482-AA59-1A58-80AD35BC8391}"/>
              </a:ext>
            </a:extLst>
          </p:cNvPr>
          <p:cNvCxnSpPr>
            <a:cxnSpLocks/>
            <a:stCxn id="14" idx="6"/>
            <a:endCxn id="93" idx="2"/>
          </p:cNvCxnSpPr>
          <p:nvPr/>
        </p:nvCxnSpPr>
        <p:spPr>
          <a:xfrm>
            <a:off x="3042743" y="983239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AD60F8-0E90-A42A-68C3-3096BFC8C4B2}"/>
              </a:ext>
            </a:extLst>
          </p:cNvPr>
          <p:cNvCxnSpPr>
            <a:cxnSpLocks/>
            <a:stCxn id="15" idx="6"/>
            <a:endCxn id="94" idx="2"/>
          </p:cNvCxnSpPr>
          <p:nvPr/>
        </p:nvCxnSpPr>
        <p:spPr>
          <a:xfrm>
            <a:off x="3042743" y="1415287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AFE3E49-8B1D-C568-7036-117DB52AEE8F}"/>
              </a:ext>
            </a:extLst>
          </p:cNvPr>
          <p:cNvCxnSpPr>
            <a:cxnSpLocks/>
            <a:stCxn id="16" idx="6"/>
            <a:endCxn id="93" idx="2"/>
          </p:cNvCxnSpPr>
          <p:nvPr/>
        </p:nvCxnSpPr>
        <p:spPr>
          <a:xfrm flipV="1">
            <a:off x="3042743" y="1415287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E6DFCCC-367E-6EEA-37CA-75583715BA56}"/>
              </a:ext>
            </a:extLst>
          </p:cNvPr>
          <p:cNvCxnSpPr>
            <a:cxnSpLocks/>
            <a:stCxn id="15" idx="6"/>
            <a:endCxn id="92" idx="2"/>
          </p:cNvCxnSpPr>
          <p:nvPr/>
        </p:nvCxnSpPr>
        <p:spPr>
          <a:xfrm flipV="1">
            <a:off x="3042743" y="983239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327018-C683-48D6-F4BA-73DDCA2FD90E}"/>
              </a:ext>
            </a:extLst>
          </p:cNvPr>
          <p:cNvCxnSpPr>
            <a:cxnSpLocks/>
            <a:stCxn id="16" idx="6"/>
            <a:endCxn id="94" idx="2"/>
          </p:cNvCxnSpPr>
          <p:nvPr/>
        </p:nvCxnSpPr>
        <p:spPr>
          <a:xfrm>
            <a:off x="3042743" y="1847335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08A24E-24D0-9534-616C-FA0F220A7B55}"/>
              </a:ext>
            </a:extLst>
          </p:cNvPr>
          <p:cNvCxnSpPr>
            <a:cxnSpLocks/>
            <a:stCxn id="14" idx="6"/>
            <a:endCxn id="92" idx="2"/>
          </p:cNvCxnSpPr>
          <p:nvPr/>
        </p:nvCxnSpPr>
        <p:spPr>
          <a:xfrm>
            <a:off x="3042743" y="983239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2">
            <a:extLst>
              <a:ext uri="{FF2B5EF4-FFF2-40B4-BE49-F238E27FC236}">
                <a16:creationId xmlns:a16="http://schemas.microsoft.com/office/drawing/2014/main" id="{EB04194A-0AE9-978A-ECCF-3465FFFFF0B1}"/>
              </a:ext>
            </a:extLst>
          </p:cNvPr>
          <p:cNvSpPr/>
          <p:nvPr/>
        </p:nvSpPr>
        <p:spPr>
          <a:xfrm>
            <a:off x="5395699" y="2310038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EBEF13-E4EE-78AB-CE09-9972FB2D9C2E}"/>
              </a:ext>
            </a:extLst>
          </p:cNvPr>
          <p:cNvSpPr/>
          <p:nvPr/>
        </p:nvSpPr>
        <p:spPr>
          <a:xfrm>
            <a:off x="5457862" y="23814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DC50618-D1E8-0499-E639-AAE2605A95BA}"/>
              </a:ext>
            </a:extLst>
          </p:cNvPr>
          <p:cNvSpPr/>
          <p:nvPr/>
        </p:nvSpPr>
        <p:spPr>
          <a:xfrm>
            <a:off x="5457862" y="281350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4A58F17-9101-201D-7419-1E4E2214EF17}"/>
              </a:ext>
            </a:extLst>
          </p:cNvPr>
          <p:cNvSpPr/>
          <p:nvPr/>
        </p:nvSpPr>
        <p:spPr>
          <a:xfrm>
            <a:off x="5457862" y="324554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69856C4-7E79-EE20-D3ED-4A2EE0B8993B}"/>
              </a:ext>
            </a:extLst>
          </p:cNvPr>
          <p:cNvCxnSpPr>
            <a:cxnSpLocks/>
            <a:stCxn id="71" idx="6"/>
            <a:endCxn id="132" idx="2"/>
          </p:cNvCxnSpPr>
          <p:nvPr/>
        </p:nvCxnSpPr>
        <p:spPr>
          <a:xfrm flipV="1">
            <a:off x="3972809" y="2532315"/>
            <a:ext cx="1485053" cy="602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0E12F05-A8CD-CAFF-9D92-89B9B2EC28B5}"/>
              </a:ext>
            </a:extLst>
          </p:cNvPr>
          <p:cNvCxnSpPr>
            <a:cxnSpLocks/>
            <a:stCxn id="92" idx="6"/>
            <a:endCxn id="132" idx="2"/>
          </p:cNvCxnSpPr>
          <p:nvPr/>
        </p:nvCxnSpPr>
        <p:spPr>
          <a:xfrm>
            <a:off x="4824014" y="983239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178D478-B942-91FA-8F34-ACE390E6DFCA}"/>
              </a:ext>
            </a:extLst>
          </p:cNvPr>
          <p:cNvCxnSpPr>
            <a:cxnSpLocks/>
            <a:stCxn id="93" idx="6"/>
            <a:endCxn id="133" idx="2"/>
          </p:cNvCxnSpPr>
          <p:nvPr/>
        </p:nvCxnSpPr>
        <p:spPr>
          <a:xfrm>
            <a:off x="4824014" y="1415287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72E56A6-A3B7-60C5-0111-2D8E7B33144F}"/>
              </a:ext>
            </a:extLst>
          </p:cNvPr>
          <p:cNvCxnSpPr>
            <a:cxnSpLocks/>
            <a:stCxn id="94" idx="6"/>
            <a:endCxn id="134" idx="2"/>
          </p:cNvCxnSpPr>
          <p:nvPr/>
        </p:nvCxnSpPr>
        <p:spPr>
          <a:xfrm>
            <a:off x="4824014" y="1847335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DFB469-1E5A-8B58-8626-A4048478810D}"/>
              </a:ext>
            </a:extLst>
          </p:cNvPr>
          <p:cNvCxnSpPr>
            <a:cxnSpLocks/>
            <a:stCxn id="72" idx="6"/>
            <a:endCxn id="133" idx="2"/>
          </p:cNvCxnSpPr>
          <p:nvPr/>
        </p:nvCxnSpPr>
        <p:spPr>
          <a:xfrm flipV="1">
            <a:off x="3972809" y="2964363"/>
            <a:ext cx="1485053" cy="602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4231D1-5927-08B4-10DA-F0597C67EA19}"/>
              </a:ext>
            </a:extLst>
          </p:cNvPr>
          <p:cNvCxnSpPr>
            <a:cxnSpLocks/>
            <a:stCxn id="73" idx="6"/>
            <a:endCxn id="134" idx="2"/>
          </p:cNvCxnSpPr>
          <p:nvPr/>
        </p:nvCxnSpPr>
        <p:spPr>
          <a:xfrm flipV="1">
            <a:off x="3972809" y="3396411"/>
            <a:ext cx="1485053" cy="607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AA0F690-26E4-8537-FAFD-1454CCD52022}"/>
              </a:ext>
            </a:extLst>
          </p:cNvPr>
          <p:cNvCxnSpPr>
            <a:cxnSpLocks/>
            <a:stCxn id="74" idx="6"/>
            <a:endCxn id="134" idx="2"/>
          </p:cNvCxnSpPr>
          <p:nvPr/>
        </p:nvCxnSpPr>
        <p:spPr>
          <a:xfrm flipV="1">
            <a:off x="3972809" y="3396411"/>
            <a:ext cx="1485053" cy="1039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F76B69E-2F1A-9903-ACFE-B510CA38178C}"/>
              </a:ext>
            </a:extLst>
          </p:cNvPr>
          <p:cNvCxnSpPr>
            <a:cxnSpLocks/>
            <a:stCxn id="73" idx="6"/>
            <a:endCxn id="133" idx="2"/>
          </p:cNvCxnSpPr>
          <p:nvPr/>
        </p:nvCxnSpPr>
        <p:spPr>
          <a:xfrm flipV="1">
            <a:off x="3972809" y="2964363"/>
            <a:ext cx="1485053" cy="1039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5F85C6E-8F75-BB92-DC93-321DC82443FE}"/>
              </a:ext>
            </a:extLst>
          </p:cNvPr>
          <p:cNvCxnSpPr>
            <a:cxnSpLocks/>
            <a:stCxn id="72" idx="6"/>
            <a:endCxn id="132" idx="2"/>
          </p:cNvCxnSpPr>
          <p:nvPr/>
        </p:nvCxnSpPr>
        <p:spPr>
          <a:xfrm flipV="1">
            <a:off x="3972809" y="2532315"/>
            <a:ext cx="1485053" cy="1034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9E9BCE3-566E-0909-807D-239755535E35}"/>
              </a:ext>
            </a:extLst>
          </p:cNvPr>
          <p:cNvCxnSpPr>
            <a:cxnSpLocks/>
            <a:stCxn id="71" idx="6"/>
            <a:endCxn id="133" idx="2"/>
          </p:cNvCxnSpPr>
          <p:nvPr/>
        </p:nvCxnSpPr>
        <p:spPr>
          <a:xfrm flipV="1">
            <a:off x="3972809" y="2964363"/>
            <a:ext cx="1485053" cy="170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DD8D9B2-3635-D855-3885-8562DDD7AB35}"/>
              </a:ext>
            </a:extLst>
          </p:cNvPr>
          <p:cNvCxnSpPr>
            <a:cxnSpLocks/>
            <a:stCxn id="72" idx="6"/>
            <a:endCxn id="134" idx="2"/>
          </p:cNvCxnSpPr>
          <p:nvPr/>
        </p:nvCxnSpPr>
        <p:spPr>
          <a:xfrm flipV="1">
            <a:off x="3972809" y="3396411"/>
            <a:ext cx="1485053" cy="170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CA4386C-D886-29A9-FF13-4E432B78BF7C}"/>
              </a:ext>
            </a:extLst>
          </p:cNvPr>
          <p:cNvCxnSpPr>
            <a:cxnSpLocks/>
            <a:stCxn id="73" idx="6"/>
            <a:endCxn id="132" idx="2"/>
          </p:cNvCxnSpPr>
          <p:nvPr/>
        </p:nvCxnSpPr>
        <p:spPr>
          <a:xfrm flipV="1">
            <a:off x="3972809" y="2532315"/>
            <a:ext cx="1485053" cy="147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7FB68F2-EB6F-FDB5-EBB0-9CDC97576C19}"/>
              </a:ext>
            </a:extLst>
          </p:cNvPr>
          <p:cNvCxnSpPr>
            <a:cxnSpLocks/>
            <a:stCxn id="71" idx="6"/>
            <a:endCxn id="134" idx="2"/>
          </p:cNvCxnSpPr>
          <p:nvPr/>
        </p:nvCxnSpPr>
        <p:spPr>
          <a:xfrm>
            <a:off x="3972809" y="3134712"/>
            <a:ext cx="1485053" cy="261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CFA083-9AF5-6CAC-906C-B21480CAD953}"/>
              </a:ext>
            </a:extLst>
          </p:cNvPr>
          <p:cNvCxnSpPr>
            <a:cxnSpLocks/>
            <a:stCxn id="74" idx="6"/>
            <a:endCxn id="133" idx="2"/>
          </p:cNvCxnSpPr>
          <p:nvPr/>
        </p:nvCxnSpPr>
        <p:spPr>
          <a:xfrm flipV="1">
            <a:off x="3972809" y="2964363"/>
            <a:ext cx="1485053" cy="147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9483F3-D458-D156-D4CC-229CFF432687}"/>
              </a:ext>
            </a:extLst>
          </p:cNvPr>
          <p:cNvCxnSpPr>
            <a:cxnSpLocks/>
            <a:stCxn id="74" idx="6"/>
            <a:endCxn id="132" idx="2"/>
          </p:cNvCxnSpPr>
          <p:nvPr/>
        </p:nvCxnSpPr>
        <p:spPr>
          <a:xfrm flipV="1">
            <a:off x="3972809" y="2532315"/>
            <a:ext cx="1485053" cy="1903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모서리가 둥근 직사각형 2">
            <a:extLst>
              <a:ext uri="{FF2B5EF4-FFF2-40B4-BE49-F238E27FC236}">
                <a16:creationId xmlns:a16="http://schemas.microsoft.com/office/drawing/2014/main" id="{33250D93-4E0B-A302-7174-E0065015547F}"/>
              </a:ext>
            </a:extLst>
          </p:cNvPr>
          <p:cNvSpPr/>
          <p:nvPr/>
        </p:nvSpPr>
        <p:spPr>
          <a:xfrm>
            <a:off x="6327112" y="2310038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0209009B-36CA-0FF6-282D-FE7E6CA1697F}"/>
              </a:ext>
            </a:extLst>
          </p:cNvPr>
          <p:cNvSpPr/>
          <p:nvPr/>
        </p:nvSpPr>
        <p:spPr>
          <a:xfrm>
            <a:off x="6389275" y="23814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2FB57F8-3012-2018-11C5-EEE4B3F3D686}"/>
              </a:ext>
            </a:extLst>
          </p:cNvPr>
          <p:cNvSpPr/>
          <p:nvPr/>
        </p:nvSpPr>
        <p:spPr>
          <a:xfrm>
            <a:off x="6389275" y="281350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F15D779-3E1D-CCF4-BB91-4CF9A3585949}"/>
              </a:ext>
            </a:extLst>
          </p:cNvPr>
          <p:cNvSpPr/>
          <p:nvPr/>
        </p:nvSpPr>
        <p:spPr>
          <a:xfrm>
            <a:off x="6389275" y="324554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D964DD2-3B57-632B-BD4E-96BE1D514536}"/>
              </a:ext>
            </a:extLst>
          </p:cNvPr>
          <p:cNvCxnSpPr>
            <a:cxnSpLocks/>
            <a:stCxn id="132" idx="6"/>
            <a:endCxn id="225" idx="2"/>
          </p:cNvCxnSpPr>
          <p:nvPr/>
        </p:nvCxnSpPr>
        <p:spPr>
          <a:xfrm>
            <a:off x="5759586" y="2532315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873D55C-14B0-4302-B9AE-6911F1FF14DA}"/>
              </a:ext>
            </a:extLst>
          </p:cNvPr>
          <p:cNvCxnSpPr>
            <a:cxnSpLocks/>
            <a:stCxn id="133" idx="6"/>
            <a:endCxn id="226" idx="2"/>
          </p:cNvCxnSpPr>
          <p:nvPr/>
        </p:nvCxnSpPr>
        <p:spPr>
          <a:xfrm>
            <a:off x="5759586" y="2964363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73092F3-A5A1-C917-1CCC-7A5907CA1C2D}"/>
              </a:ext>
            </a:extLst>
          </p:cNvPr>
          <p:cNvCxnSpPr>
            <a:cxnSpLocks/>
            <a:stCxn id="134" idx="6"/>
            <a:endCxn id="227" idx="2"/>
          </p:cNvCxnSpPr>
          <p:nvPr/>
        </p:nvCxnSpPr>
        <p:spPr>
          <a:xfrm>
            <a:off x="5759586" y="3396411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DC052E4-235D-386C-4F3D-EAB0EE9BA41F}"/>
              </a:ext>
            </a:extLst>
          </p:cNvPr>
          <p:cNvCxnSpPr>
            <a:cxnSpLocks/>
            <a:stCxn id="227" idx="6"/>
            <a:endCxn id="50" idx="2"/>
          </p:cNvCxnSpPr>
          <p:nvPr/>
        </p:nvCxnSpPr>
        <p:spPr>
          <a:xfrm>
            <a:off x="6690999" y="3396411"/>
            <a:ext cx="629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8FECE5D-F704-F6EF-AA41-EE28E386419A}"/>
              </a:ext>
            </a:extLst>
          </p:cNvPr>
          <p:cNvCxnSpPr>
            <a:cxnSpLocks/>
            <a:stCxn id="226" idx="6"/>
            <a:endCxn id="48" idx="2"/>
          </p:cNvCxnSpPr>
          <p:nvPr/>
        </p:nvCxnSpPr>
        <p:spPr>
          <a:xfrm>
            <a:off x="6690999" y="2964363"/>
            <a:ext cx="629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900E0F-2BE8-4270-435A-B96465A7A6AB}"/>
              </a:ext>
            </a:extLst>
          </p:cNvPr>
          <p:cNvCxnSpPr>
            <a:cxnSpLocks/>
            <a:stCxn id="225" idx="6"/>
            <a:endCxn id="47" idx="2"/>
          </p:cNvCxnSpPr>
          <p:nvPr/>
        </p:nvCxnSpPr>
        <p:spPr>
          <a:xfrm>
            <a:off x="6690999" y="2532315"/>
            <a:ext cx="629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C3C86DEF-6D59-08B7-0ABE-77BEEF07F450}"/>
              </a:ext>
            </a:extLst>
          </p:cNvPr>
          <p:cNvSpPr/>
          <p:nvPr/>
        </p:nvSpPr>
        <p:spPr>
          <a:xfrm>
            <a:off x="4356352" y="415340"/>
            <a:ext cx="3434400" cy="3311146"/>
          </a:xfrm>
          <a:prstGeom prst="roundRect">
            <a:avLst>
              <a:gd name="adj" fmla="val 2808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C / ResultStage / 3 Tasks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82CAA2F6-EEB7-984F-7130-FF6917C7CAC3}"/>
              </a:ext>
            </a:extLst>
          </p:cNvPr>
          <p:cNvSpPr txBox="1"/>
          <p:nvPr/>
        </p:nvSpPr>
        <p:spPr>
          <a:xfrm>
            <a:off x="2118352" y="2679121"/>
            <a:ext cx="621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A07BB20-7695-B14E-5B45-143E2CEA2463}"/>
              </a:ext>
            </a:extLst>
          </p:cNvPr>
          <p:cNvSpPr txBox="1"/>
          <p:nvPr/>
        </p:nvSpPr>
        <p:spPr>
          <a:xfrm>
            <a:off x="3060936" y="2738110"/>
            <a:ext cx="625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union()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428DE154-94BB-D736-3A04-721885F5176B}"/>
              </a:ext>
            </a:extLst>
          </p:cNvPr>
          <p:cNvSpPr txBox="1"/>
          <p:nvPr/>
        </p:nvSpPr>
        <p:spPr>
          <a:xfrm>
            <a:off x="3389787" y="728783"/>
            <a:ext cx="78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groupBy()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72635C7-47A1-C9EA-5DDC-C2F6390D5C03}"/>
              </a:ext>
            </a:extLst>
          </p:cNvPr>
          <p:cNvSpPr txBox="1"/>
          <p:nvPr/>
        </p:nvSpPr>
        <p:spPr>
          <a:xfrm>
            <a:off x="5773278" y="2297206"/>
            <a:ext cx="60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29D89A5-53E2-B7F1-E61A-9AE96049886A}"/>
              </a:ext>
            </a:extLst>
          </p:cNvPr>
          <p:cNvSpPr txBox="1"/>
          <p:nvPr/>
        </p:nvSpPr>
        <p:spPr>
          <a:xfrm>
            <a:off x="6697845" y="2297206"/>
            <a:ext cx="60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filter()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31B58071-F7D5-71BA-0A9F-27B4AF342C26}"/>
              </a:ext>
            </a:extLst>
          </p:cNvPr>
          <p:cNvSpPr txBox="1"/>
          <p:nvPr/>
        </p:nvSpPr>
        <p:spPr>
          <a:xfrm>
            <a:off x="4320978" y="2534029"/>
            <a:ext cx="78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</a:t>
            </a: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04A50B1D-6230-6338-A54B-2765115CEF85}"/>
              </a:ext>
            </a:extLst>
          </p:cNvPr>
          <p:cNvSpPr/>
          <p:nvPr/>
        </p:nvSpPr>
        <p:spPr>
          <a:xfrm>
            <a:off x="611560" y="88120"/>
            <a:ext cx="7276013" cy="4944570"/>
          </a:xfrm>
          <a:prstGeom prst="roundRect">
            <a:avLst>
              <a:gd name="adj" fmla="val 2621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10E3E657-9C3B-D7A4-A415-9FC32D43CEE2}"/>
              </a:ext>
            </a:extLst>
          </p:cNvPr>
          <p:cNvSpPr/>
          <p:nvPr/>
        </p:nvSpPr>
        <p:spPr>
          <a:xfrm>
            <a:off x="4396660" y="4339013"/>
            <a:ext cx="446228" cy="18494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FB6B1-BE6A-8193-C1C2-73A5C84CE75A}"/>
              </a:ext>
            </a:extLst>
          </p:cNvPr>
          <p:cNvSpPr txBox="1"/>
          <p:nvPr/>
        </p:nvSpPr>
        <p:spPr>
          <a:xfrm>
            <a:off x="4822670" y="4304636"/>
            <a:ext cx="626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RDD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5AC236-5C39-1EE0-18B0-D78D453A455B}"/>
              </a:ext>
            </a:extLst>
          </p:cNvPr>
          <p:cNvSpPr/>
          <p:nvPr/>
        </p:nvSpPr>
        <p:spPr>
          <a:xfrm>
            <a:off x="4468912" y="462651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205ADF-F181-B1FE-73AF-1685A7C84E78}"/>
              </a:ext>
            </a:extLst>
          </p:cNvPr>
          <p:cNvSpPr txBox="1"/>
          <p:nvPr/>
        </p:nvSpPr>
        <p:spPr>
          <a:xfrm>
            <a:off x="4822670" y="4641547"/>
            <a:ext cx="83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Partition</a:t>
            </a:r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84548D26-AEC5-5CA8-2463-180A62409771}"/>
              </a:ext>
            </a:extLst>
          </p:cNvPr>
          <p:cNvSpPr/>
          <p:nvPr/>
        </p:nvSpPr>
        <p:spPr>
          <a:xfrm>
            <a:off x="5634255" y="4339013"/>
            <a:ext cx="446228" cy="18494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07597-2B32-EA88-3134-2F72092664F9}"/>
              </a:ext>
            </a:extLst>
          </p:cNvPr>
          <p:cNvSpPr txBox="1"/>
          <p:nvPr/>
        </p:nvSpPr>
        <p:spPr>
          <a:xfrm>
            <a:off x="6068452" y="4304636"/>
            <a:ext cx="1419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Filesystem, Storage</a:t>
            </a:r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150661A6-EE91-212E-2438-1B5E119F7C72}"/>
              </a:ext>
            </a:extLst>
          </p:cNvPr>
          <p:cNvSpPr/>
          <p:nvPr/>
        </p:nvSpPr>
        <p:spPr>
          <a:xfrm>
            <a:off x="5713353" y="4634488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1717BE-C883-AF14-609C-DE402AA54096}"/>
              </a:ext>
            </a:extLst>
          </p:cNvPr>
          <p:cNvSpPr txBox="1"/>
          <p:nvPr/>
        </p:nvSpPr>
        <p:spPr>
          <a:xfrm>
            <a:off x="6070957" y="4665277"/>
            <a:ext cx="184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</a:t>
            </a:r>
            <a:r>
              <a:rPr lang="en-US" sz="1000"/>
              <a:t>Data Source Block, </a:t>
            </a:r>
            <a:r>
              <a:rPr lang="en-US" altLang="ko-KR" sz="1000"/>
              <a:t>Object</a:t>
            </a:r>
            <a:endParaRPr lang="en-KR" sz="1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02AC5-1CE1-4A57-72B4-C230A2D9A417}"/>
              </a:ext>
            </a:extLst>
          </p:cNvPr>
          <p:cNvSpPr txBox="1"/>
          <p:nvPr/>
        </p:nvSpPr>
        <p:spPr>
          <a:xfrm>
            <a:off x="7165153" y="2060040"/>
            <a:ext cx="60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52C9-D40F-C0A9-1238-986B5FFB9621}"/>
              </a:ext>
            </a:extLst>
          </p:cNvPr>
          <p:cNvSpPr txBox="1">
            <a:spLocks/>
          </p:cNvSpPr>
          <p:nvPr/>
        </p:nvSpPr>
        <p:spPr>
          <a:xfrm>
            <a:off x="611560" y="-66861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RDD</a:t>
            </a:r>
            <a:endParaRPr lang="ko-KR" altLang="en-US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EBE9CF-5912-C669-1630-51E57337EE8F}"/>
              </a:ext>
            </a:extLst>
          </p:cNvPr>
          <p:cNvCxnSpPr>
            <a:cxnSpLocks/>
          </p:cNvCxnSpPr>
          <p:nvPr/>
        </p:nvCxnSpPr>
        <p:spPr>
          <a:xfrm>
            <a:off x="4507913" y="301806"/>
            <a:ext cx="0" cy="42102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90A22C-2C31-979D-8CD1-5CCA81A36DBE}"/>
              </a:ext>
            </a:extLst>
          </p:cNvPr>
          <p:cNvSpPr txBox="1"/>
          <p:nvPr/>
        </p:nvSpPr>
        <p:spPr>
          <a:xfrm>
            <a:off x="1666128" y="373617"/>
            <a:ext cx="212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Narrow Dependencies</a:t>
            </a:r>
            <a:endParaRPr lang="en-KR" sz="1100" b="1"/>
          </a:p>
        </p:txBody>
      </p:sp>
      <p:sp>
        <p:nvSpPr>
          <p:cNvPr id="69" name="모서리가 둥근 직사각형 2">
            <a:extLst>
              <a:ext uri="{FF2B5EF4-FFF2-40B4-BE49-F238E27FC236}">
                <a16:creationId xmlns:a16="http://schemas.microsoft.com/office/drawing/2014/main" id="{AAFCB10D-AB89-64F7-D9BE-CBDB63D33166}"/>
              </a:ext>
            </a:extLst>
          </p:cNvPr>
          <p:cNvSpPr/>
          <p:nvPr/>
        </p:nvSpPr>
        <p:spPr>
          <a:xfrm>
            <a:off x="1098380" y="2580190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FC3299A-868B-2494-4870-5DED2A11413E}"/>
              </a:ext>
            </a:extLst>
          </p:cNvPr>
          <p:cNvSpPr/>
          <p:nvPr/>
        </p:nvSpPr>
        <p:spPr>
          <a:xfrm>
            <a:off x="1160543" y="265160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64C453-8AE2-7867-82E5-D455485ACF1A}"/>
              </a:ext>
            </a:extLst>
          </p:cNvPr>
          <p:cNvSpPr/>
          <p:nvPr/>
        </p:nvSpPr>
        <p:spPr>
          <a:xfrm>
            <a:off x="1160543" y="30836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906035F1-C83B-E59C-5BDF-223A7279B477}"/>
              </a:ext>
            </a:extLst>
          </p:cNvPr>
          <p:cNvSpPr/>
          <p:nvPr/>
        </p:nvSpPr>
        <p:spPr>
          <a:xfrm>
            <a:off x="1098380" y="3621204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D669DC7-1C5E-ED7B-E74C-B60860B2AEC2}"/>
              </a:ext>
            </a:extLst>
          </p:cNvPr>
          <p:cNvSpPr/>
          <p:nvPr/>
        </p:nvSpPr>
        <p:spPr>
          <a:xfrm>
            <a:off x="1160543" y="369261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7C6933-9EB0-58AA-B415-CDE5E7A1D2D3}"/>
              </a:ext>
            </a:extLst>
          </p:cNvPr>
          <p:cNvSpPr/>
          <p:nvPr/>
        </p:nvSpPr>
        <p:spPr>
          <a:xfrm>
            <a:off x="1160543" y="412466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019B25-0FDF-06A9-BB64-D63C19211B2D}"/>
              </a:ext>
            </a:extLst>
          </p:cNvPr>
          <p:cNvSpPr/>
          <p:nvPr/>
        </p:nvSpPr>
        <p:spPr>
          <a:xfrm>
            <a:off x="2029793" y="2652947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1637721-66F7-2F98-0766-14B1ACACB396}"/>
              </a:ext>
            </a:extLst>
          </p:cNvPr>
          <p:cNvSpPr/>
          <p:nvPr/>
        </p:nvSpPr>
        <p:spPr>
          <a:xfrm>
            <a:off x="2091956" y="2724362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36AF66F-BF72-21DF-523E-0A32B9126B55}"/>
              </a:ext>
            </a:extLst>
          </p:cNvPr>
          <p:cNvSpPr/>
          <p:nvPr/>
        </p:nvSpPr>
        <p:spPr>
          <a:xfrm>
            <a:off x="2091956" y="315641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3E84C20-0022-A431-AD50-F82C95535E02}"/>
              </a:ext>
            </a:extLst>
          </p:cNvPr>
          <p:cNvSpPr/>
          <p:nvPr/>
        </p:nvSpPr>
        <p:spPr>
          <a:xfrm>
            <a:off x="2091956" y="359373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D274867-B9B1-3F1C-6ECE-9CCF8B61C957}"/>
              </a:ext>
            </a:extLst>
          </p:cNvPr>
          <p:cNvSpPr/>
          <p:nvPr/>
        </p:nvSpPr>
        <p:spPr>
          <a:xfrm>
            <a:off x="2091956" y="402577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55D79A-4870-A09B-BC14-28091A5C4F0A}"/>
              </a:ext>
            </a:extLst>
          </p:cNvPr>
          <p:cNvCxnSpPr>
            <a:cxnSpLocks/>
            <a:stCxn id="76" idx="6"/>
            <a:endCxn id="85" idx="2"/>
          </p:cNvCxnSpPr>
          <p:nvPr/>
        </p:nvCxnSpPr>
        <p:spPr>
          <a:xfrm>
            <a:off x="1462267" y="2802467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072CDA-EF20-AAD8-FB62-EB3F84F67677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1462267" y="3234515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49530A3-7B86-2009-8866-902562ACF912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 flipV="1">
            <a:off x="1462267" y="3744593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631202-B6BE-F26D-BF12-3313D4D5A5AA}"/>
              </a:ext>
            </a:extLst>
          </p:cNvPr>
          <p:cNvCxnSpPr>
            <a:cxnSpLocks/>
            <a:stCxn id="82" idx="6"/>
            <a:endCxn id="89" idx="2"/>
          </p:cNvCxnSpPr>
          <p:nvPr/>
        </p:nvCxnSpPr>
        <p:spPr>
          <a:xfrm flipV="1">
            <a:off x="1462267" y="4176641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2">
            <a:extLst>
              <a:ext uri="{FF2B5EF4-FFF2-40B4-BE49-F238E27FC236}">
                <a16:creationId xmlns:a16="http://schemas.microsoft.com/office/drawing/2014/main" id="{7585D288-51CD-9109-790D-399DBA84BF4A}"/>
              </a:ext>
            </a:extLst>
          </p:cNvPr>
          <p:cNvSpPr/>
          <p:nvPr/>
        </p:nvSpPr>
        <p:spPr>
          <a:xfrm>
            <a:off x="1098380" y="805755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D99500B-92DF-7584-7F17-BA31BF80B4ED}"/>
              </a:ext>
            </a:extLst>
          </p:cNvPr>
          <p:cNvSpPr/>
          <p:nvPr/>
        </p:nvSpPr>
        <p:spPr>
          <a:xfrm>
            <a:off x="1160543" y="87717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BEF2C1E-20A8-F33F-1932-0D71AF5A076F}"/>
              </a:ext>
            </a:extLst>
          </p:cNvPr>
          <p:cNvSpPr/>
          <p:nvPr/>
        </p:nvSpPr>
        <p:spPr>
          <a:xfrm>
            <a:off x="1160543" y="130921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C7CFE6-7D36-9413-038A-9EE2145589B7}"/>
              </a:ext>
            </a:extLst>
          </p:cNvPr>
          <p:cNvSpPr/>
          <p:nvPr/>
        </p:nvSpPr>
        <p:spPr>
          <a:xfrm>
            <a:off x="1160543" y="1741266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2">
            <a:extLst>
              <a:ext uri="{FF2B5EF4-FFF2-40B4-BE49-F238E27FC236}">
                <a16:creationId xmlns:a16="http://schemas.microsoft.com/office/drawing/2014/main" id="{4DFF0B93-A36E-D597-EFF2-7B0D3C1852A2}"/>
              </a:ext>
            </a:extLst>
          </p:cNvPr>
          <p:cNvSpPr/>
          <p:nvPr/>
        </p:nvSpPr>
        <p:spPr>
          <a:xfrm>
            <a:off x="2029793" y="805755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C50A4F3-6E7B-03DA-90CE-4AC5F680B7B2}"/>
              </a:ext>
            </a:extLst>
          </p:cNvPr>
          <p:cNvSpPr/>
          <p:nvPr/>
        </p:nvSpPr>
        <p:spPr>
          <a:xfrm>
            <a:off x="2091956" y="87717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B249DD5-39E2-8270-D00B-7BC6B2C72CB5}"/>
              </a:ext>
            </a:extLst>
          </p:cNvPr>
          <p:cNvSpPr/>
          <p:nvPr/>
        </p:nvSpPr>
        <p:spPr>
          <a:xfrm>
            <a:off x="2091956" y="130921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3732EC-92D4-80FE-9917-504FF461585D}"/>
              </a:ext>
            </a:extLst>
          </p:cNvPr>
          <p:cNvSpPr/>
          <p:nvPr/>
        </p:nvSpPr>
        <p:spPr>
          <a:xfrm>
            <a:off x="2091956" y="1741266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4E3B83-B499-5558-44A7-97299BB156B6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1462267" y="1028032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54E242-699F-D50B-5447-57B7638B7495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>
            <a:off x="1462267" y="1460080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472946F-DAEC-761F-FCC8-F66A0A29785C}"/>
              </a:ext>
            </a:extLst>
          </p:cNvPr>
          <p:cNvCxnSpPr>
            <a:cxnSpLocks/>
            <a:stCxn id="105" idx="6"/>
            <a:endCxn id="111" idx="2"/>
          </p:cNvCxnSpPr>
          <p:nvPr/>
        </p:nvCxnSpPr>
        <p:spPr>
          <a:xfrm>
            <a:off x="1462267" y="1892128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DD5A4E3-7EBC-A84E-C9BC-3DDB87B55114}"/>
              </a:ext>
            </a:extLst>
          </p:cNvPr>
          <p:cNvSpPr txBox="1"/>
          <p:nvPr/>
        </p:nvSpPr>
        <p:spPr>
          <a:xfrm>
            <a:off x="1209212" y="2112229"/>
            <a:ext cx="11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map(), filter()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21C10D5-CB3C-0F1A-C612-C5EB5AB9CB73}"/>
              </a:ext>
            </a:extLst>
          </p:cNvPr>
          <p:cNvSpPr txBox="1"/>
          <p:nvPr/>
        </p:nvSpPr>
        <p:spPr>
          <a:xfrm>
            <a:off x="1209212" y="4485627"/>
            <a:ext cx="11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union()</a:t>
            </a:r>
          </a:p>
        </p:txBody>
      </p:sp>
      <p:sp>
        <p:nvSpPr>
          <p:cNvPr id="129" name="모서리가 둥근 직사각형 2">
            <a:extLst>
              <a:ext uri="{FF2B5EF4-FFF2-40B4-BE49-F238E27FC236}">
                <a16:creationId xmlns:a16="http://schemas.microsoft.com/office/drawing/2014/main" id="{245268DA-2991-2BD4-1194-DB88AAE94F56}"/>
              </a:ext>
            </a:extLst>
          </p:cNvPr>
          <p:cNvSpPr/>
          <p:nvPr/>
        </p:nvSpPr>
        <p:spPr>
          <a:xfrm>
            <a:off x="2940425" y="1154514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88C2F7-CDF5-BCE4-1C81-6EEA7F01FB7B}"/>
              </a:ext>
            </a:extLst>
          </p:cNvPr>
          <p:cNvSpPr/>
          <p:nvPr/>
        </p:nvSpPr>
        <p:spPr>
          <a:xfrm>
            <a:off x="3002588" y="122592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8C3F5AB-1768-BEFC-B5B6-AC672BED88F4}"/>
              </a:ext>
            </a:extLst>
          </p:cNvPr>
          <p:cNvSpPr/>
          <p:nvPr/>
        </p:nvSpPr>
        <p:spPr>
          <a:xfrm>
            <a:off x="3002588" y="16579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8AA2B15-F918-FFBE-74AE-E89D064A26D3}"/>
              </a:ext>
            </a:extLst>
          </p:cNvPr>
          <p:cNvSpPr/>
          <p:nvPr/>
        </p:nvSpPr>
        <p:spPr>
          <a:xfrm>
            <a:off x="3002588" y="20900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2">
            <a:extLst>
              <a:ext uri="{FF2B5EF4-FFF2-40B4-BE49-F238E27FC236}">
                <a16:creationId xmlns:a16="http://schemas.microsoft.com/office/drawing/2014/main" id="{C6BC30FF-2B72-6DD0-EAFC-788A96971725}"/>
              </a:ext>
            </a:extLst>
          </p:cNvPr>
          <p:cNvSpPr/>
          <p:nvPr/>
        </p:nvSpPr>
        <p:spPr>
          <a:xfrm>
            <a:off x="3871838" y="1916346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2F7AD5B-DBA7-35F5-59D1-C47960A86704}"/>
              </a:ext>
            </a:extLst>
          </p:cNvPr>
          <p:cNvSpPr/>
          <p:nvPr/>
        </p:nvSpPr>
        <p:spPr>
          <a:xfrm>
            <a:off x="3934001" y="198776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D975112-69CB-5700-F3BD-71C00217BED9}"/>
              </a:ext>
            </a:extLst>
          </p:cNvPr>
          <p:cNvSpPr/>
          <p:nvPr/>
        </p:nvSpPr>
        <p:spPr>
          <a:xfrm>
            <a:off x="3934001" y="241980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20CF2EC-1F6D-53E5-4950-AA2079C87B78}"/>
              </a:ext>
            </a:extLst>
          </p:cNvPr>
          <p:cNvSpPr/>
          <p:nvPr/>
        </p:nvSpPr>
        <p:spPr>
          <a:xfrm>
            <a:off x="3934001" y="285185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D06323-6270-03CC-AC0B-DAF4D6015723}"/>
              </a:ext>
            </a:extLst>
          </p:cNvPr>
          <p:cNvCxnSpPr>
            <a:cxnSpLocks/>
            <a:stCxn id="130" idx="6"/>
            <a:endCxn id="139" idx="2"/>
          </p:cNvCxnSpPr>
          <p:nvPr/>
        </p:nvCxnSpPr>
        <p:spPr>
          <a:xfrm>
            <a:off x="3304312" y="1376791"/>
            <a:ext cx="629689" cy="76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C3ACC7-F52C-365D-FE59-06E6014A2798}"/>
              </a:ext>
            </a:extLst>
          </p:cNvPr>
          <p:cNvCxnSpPr>
            <a:cxnSpLocks/>
            <a:stCxn id="135" idx="6"/>
            <a:endCxn id="141" idx="2"/>
          </p:cNvCxnSpPr>
          <p:nvPr/>
        </p:nvCxnSpPr>
        <p:spPr>
          <a:xfrm>
            <a:off x="3304312" y="1808839"/>
            <a:ext cx="629689" cy="76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12FAF49-7C8C-AF41-DD96-B7131297EE61}"/>
              </a:ext>
            </a:extLst>
          </p:cNvPr>
          <p:cNvCxnSpPr>
            <a:cxnSpLocks/>
            <a:stCxn id="136" idx="6"/>
            <a:endCxn id="142" idx="2"/>
          </p:cNvCxnSpPr>
          <p:nvPr/>
        </p:nvCxnSpPr>
        <p:spPr>
          <a:xfrm>
            <a:off x="3304312" y="2240887"/>
            <a:ext cx="629689" cy="76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2">
            <a:extLst>
              <a:ext uri="{FF2B5EF4-FFF2-40B4-BE49-F238E27FC236}">
                <a16:creationId xmlns:a16="http://schemas.microsoft.com/office/drawing/2014/main" id="{E4FBA991-E665-705B-D7E3-70E12D6E4135}"/>
              </a:ext>
            </a:extLst>
          </p:cNvPr>
          <p:cNvSpPr/>
          <p:nvPr/>
        </p:nvSpPr>
        <p:spPr>
          <a:xfrm>
            <a:off x="2940425" y="2707209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8EB066C-26DF-A68F-1CFE-925593904C0C}"/>
              </a:ext>
            </a:extLst>
          </p:cNvPr>
          <p:cNvSpPr/>
          <p:nvPr/>
        </p:nvSpPr>
        <p:spPr>
          <a:xfrm>
            <a:off x="3002588" y="2778624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9B6CCC4-92CD-0137-8E31-FB46338DCF32}"/>
              </a:ext>
            </a:extLst>
          </p:cNvPr>
          <p:cNvSpPr/>
          <p:nvPr/>
        </p:nvSpPr>
        <p:spPr>
          <a:xfrm>
            <a:off x="3002588" y="3210672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DA70F26-90B2-E518-1A44-E41364DD1F8E}"/>
              </a:ext>
            </a:extLst>
          </p:cNvPr>
          <p:cNvSpPr/>
          <p:nvPr/>
        </p:nvSpPr>
        <p:spPr>
          <a:xfrm>
            <a:off x="3002588" y="364272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7C39F49-8BDE-C4EE-862B-D0B9DFCC512E}"/>
              </a:ext>
            </a:extLst>
          </p:cNvPr>
          <p:cNvCxnSpPr>
            <a:cxnSpLocks/>
            <a:stCxn id="154" idx="6"/>
            <a:endCxn id="139" idx="2"/>
          </p:cNvCxnSpPr>
          <p:nvPr/>
        </p:nvCxnSpPr>
        <p:spPr>
          <a:xfrm flipV="1">
            <a:off x="3304312" y="2138623"/>
            <a:ext cx="629689" cy="79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7F421CB-2ECA-98F2-8C75-E212491D788A}"/>
              </a:ext>
            </a:extLst>
          </p:cNvPr>
          <p:cNvCxnSpPr>
            <a:cxnSpLocks/>
            <a:stCxn id="156" idx="6"/>
            <a:endCxn id="141" idx="2"/>
          </p:cNvCxnSpPr>
          <p:nvPr/>
        </p:nvCxnSpPr>
        <p:spPr>
          <a:xfrm flipV="1">
            <a:off x="3304312" y="2570671"/>
            <a:ext cx="629689" cy="79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77577C1-30A6-4EBB-92AF-8C79AF5C1300}"/>
              </a:ext>
            </a:extLst>
          </p:cNvPr>
          <p:cNvCxnSpPr>
            <a:cxnSpLocks/>
            <a:stCxn id="157" idx="6"/>
            <a:endCxn id="142" idx="2"/>
          </p:cNvCxnSpPr>
          <p:nvPr/>
        </p:nvCxnSpPr>
        <p:spPr>
          <a:xfrm flipV="1">
            <a:off x="3304312" y="3002719"/>
            <a:ext cx="629689" cy="79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EA8778B-D6BB-0AF5-3554-55AD4D1C9294}"/>
              </a:ext>
            </a:extLst>
          </p:cNvPr>
          <p:cNvSpPr txBox="1"/>
          <p:nvPr/>
        </p:nvSpPr>
        <p:spPr>
          <a:xfrm>
            <a:off x="3043155" y="4011910"/>
            <a:ext cx="119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 with inputs co-partitioned</a:t>
            </a:r>
          </a:p>
        </p:txBody>
      </p:sp>
      <p:sp>
        <p:nvSpPr>
          <p:cNvPr id="186" name="모서리가 둥근 직사각형 2">
            <a:extLst>
              <a:ext uri="{FF2B5EF4-FFF2-40B4-BE49-F238E27FC236}">
                <a16:creationId xmlns:a16="http://schemas.microsoft.com/office/drawing/2014/main" id="{886EFAEC-AB42-97DE-6E95-5BE75F43CE84}"/>
              </a:ext>
            </a:extLst>
          </p:cNvPr>
          <p:cNvSpPr/>
          <p:nvPr/>
        </p:nvSpPr>
        <p:spPr>
          <a:xfrm>
            <a:off x="4732887" y="1916346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24CE39E-EFF4-457F-F8C1-5CE259E61479}"/>
              </a:ext>
            </a:extLst>
          </p:cNvPr>
          <p:cNvSpPr/>
          <p:nvPr/>
        </p:nvSpPr>
        <p:spPr>
          <a:xfrm>
            <a:off x="4795050" y="198776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9AE55B4-F0A4-B755-3EB1-D86A46FD1A69}"/>
              </a:ext>
            </a:extLst>
          </p:cNvPr>
          <p:cNvSpPr/>
          <p:nvPr/>
        </p:nvSpPr>
        <p:spPr>
          <a:xfrm>
            <a:off x="4795050" y="241980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87EED017-5E09-ED74-EB4A-8BC06B28FB87}"/>
              </a:ext>
            </a:extLst>
          </p:cNvPr>
          <p:cNvSpPr/>
          <p:nvPr/>
        </p:nvSpPr>
        <p:spPr>
          <a:xfrm>
            <a:off x="4795050" y="285185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2">
            <a:extLst>
              <a:ext uri="{FF2B5EF4-FFF2-40B4-BE49-F238E27FC236}">
                <a16:creationId xmlns:a16="http://schemas.microsoft.com/office/drawing/2014/main" id="{1FE732A3-35CC-0D33-9487-0C6218EF4332}"/>
              </a:ext>
            </a:extLst>
          </p:cNvPr>
          <p:cNvSpPr/>
          <p:nvPr/>
        </p:nvSpPr>
        <p:spPr>
          <a:xfrm>
            <a:off x="6670815" y="1593844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8DDC0CF-ECCB-9007-05EC-790BA780C8FF}"/>
              </a:ext>
            </a:extLst>
          </p:cNvPr>
          <p:cNvSpPr/>
          <p:nvPr/>
        </p:nvSpPr>
        <p:spPr>
          <a:xfrm>
            <a:off x="6732978" y="166525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D6DBCBE-8D6A-1362-EF79-5CE6AF8CD214}"/>
              </a:ext>
            </a:extLst>
          </p:cNvPr>
          <p:cNvSpPr/>
          <p:nvPr/>
        </p:nvSpPr>
        <p:spPr>
          <a:xfrm>
            <a:off x="6732978" y="209730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2">
            <a:extLst>
              <a:ext uri="{FF2B5EF4-FFF2-40B4-BE49-F238E27FC236}">
                <a16:creationId xmlns:a16="http://schemas.microsoft.com/office/drawing/2014/main" id="{3FA65452-7FC6-3D8A-E6E7-0A0A77C4061F}"/>
              </a:ext>
            </a:extLst>
          </p:cNvPr>
          <p:cNvSpPr/>
          <p:nvPr/>
        </p:nvSpPr>
        <p:spPr>
          <a:xfrm>
            <a:off x="6670815" y="26348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AECABE82-0059-3866-B41C-08D91379885A}"/>
              </a:ext>
            </a:extLst>
          </p:cNvPr>
          <p:cNvSpPr/>
          <p:nvPr/>
        </p:nvSpPr>
        <p:spPr>
          <a:xfrm>
            <a:off x="6732978" y="27062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C1C23CF-D26D-1ADA-1854-994E4A46A842}"/>
              </a:ext>
            </a:extLst>
          </p:cNvPr>
          <p:cNvSpPr/>
          <p:nvPr/>
        </p:nvSpPr>
        <p:spPr>
          <a:xfrm>
            <a:off x="6732978" y="31383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2">
            <a:extLst>
              <a:ext uri="{FF2B5EF4-FFF2-40B4-BE49-F238E27FC236}">
                <a16:creationId xmlns:a16="http://schemas.microsoft.com/office/drawing/2014/main" id="{04A2942B-A12D-18E1-31AD-34BF7455E1A2}"/>
              </a:ext>
            </a:extLst>
          </p:cNvPr>
          <p:cNvSpPr/>
          <p:nvPr/>
        </p:nvSpPr>
        <p:spPr>
          <a:xfrm>
            <a:off x="7602228" y="1666601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431714F-8A83-D969-7646-47164E3BD2A5}"/>
              </a:ext>
            </a:extLst>
          </p:cNvPr>
          <p:cNvSpPr/>
          <p:nvPr/>
        </p:nvSpPr>
        <p:spPr>
          <a:xfrm>
            <a:off x="7664391" y="1738016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283AD45-1A3E-E233-6308-FC6364C9BFEF}"/>
              </a:ext>
            </a:extLst>
          </p:cNvPr>
          <p:cNvSpPr/>
          <p:nvPr/>
        </p:nvSpPr>
        <p:spPr>
          <a:xfrm>
            <a:off x="7664391" y="2170064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A183329-766B-8FF2-AF62-1D1DE40A9384}"/>
              </a:ext>
            </a:extLst>
          </p:cNvPr>
          <p:cNvSpPr/>
          <p:nvPr/>
        </p:nvSpPr>
        <p:spPr>
          <a:xfrm>
            <a:off x="7664391" y="260738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00CBE82E-E6B6-9555-D708-DEA7213CE554}"/>
              </a:ext>
            </a:extLst>
          </p:cNvPr>
          <p:cNvSpPr/>
          <p:nvPr/>
        </p:nvSpPr>
        <p:spPr>
          <a:xfrm>
            <a:off x="7664391" y="303943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6BBB779-A6AA-CE7C-366B-954781684BA8}"/>
              </a:ext>
            </a:extLst>
          </p:cNvPr>
          <p:cNvCxnSpPr>
            <a:cxnSpLocks/>
            <a:stCxn id="193" idx="6"/>
            <a:endCxn id="202" idx="2"/>
          </p:cNvCxnSpPr>
          <p:nvPr/>
        </p:nvCxnSpPr>
        <p:spPr>
          <a:xfrm>
            <a:off x="7034702" y="1816121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91D9F27-6A92-F4BB-99DA-AD3216652E37}"/>
              </a:ext>
            </a:extLst>
          </p:cNvPr>
          <p:cNvCxnSpPr>
            <a:cxnSpLocks/>
            <a:stCxn id="194" idx="6"/>
            <a:endCxn id="203" idx="2"/>
          </p:cNvCxnSpPr>
          <p:nvPr/>
        </p:nvCxnSpPr>
        <p:spPr>
          <a:xfrm>
            <a:off x="7034702" y="2248169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63209FE-21EC-3D64-6AE0-C5A8C8D3C506}"/>
              </a:ext>
            </a:extLst>
          </p:cNvPr>
          <p:cNvCxnSpPr>
            <a:cxnSpLocks/>
            <a:stCxn id="197" idx="6"/>
            <a:endCxn id="204" idx="2"/>
          </p:cNvCxnSpPr>
          <p:nvPr/>
        </p:nvCxnSpPr>
        <p:spPr>
          <a:xfrm flipV="1">
            <a:off x="7034702" y="2758247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4162956-D07B-4418-D6E8-208AADE8FC15}"/>
              </a:ext>
            </a:extLst>
          </p:cNvPr>
          <p:cNvCxnSpPr>
            <a:cxnSpLocks/>
            <a:stCxn id="199" idx="6"/>
            <a:endCxn id="205" idx="2"/>
          </p:cNvCxnSpPr>
          <p:nvPr/>
        </p:nvCxnSpPr>
        <p:spPr>
          <a:xfrm flipV="1">
            <a:off x="7034702" y="3190295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2772AA39-4145-F9E3-8D67-30D1A818DACC}"/>
              </a:ext>
            </a:extLst>
          </p:cNvPr>
          <p:cNvSpPr txBox="1"/>
          <p:nvPr/>
        </p:nvSpPr>
        <p:spPr>
          <a:xfrm>
            <a:off x="6637393" y="3499281"/>
            <a:ext cx="1424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 with inputs not</a:t>
            </a:r>
          </a:p>
          <a:p>
            <a:pPr algn="ctr"/>
            <a:r>
              <a:rPr lang="en-KR" sz="1000"/>
              <a:t>co-partitioned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F35EDB6-66ED-8A50-C7A2-7444B2F07709}"/>
              </a:ext>
            </a:extLst>
          </p:cNvPr>
          <p:cNvCxnSpPr>
            <a:cxnSpLocks/>
            <a:stCxn id="197" idx="6"/>
            <a:endCxn id="203" idx="2"/>
          </p:cNvCxnSpPr>
          <p:nvPr/>
        </p:nvCxnSpPr>
        <p:spPr>
          <a:xfrm flipV="1">
            <a:off x="7034702" y="2320926"/>
            <a:ext cx="629689" cy="536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433C1048-26BA-E24D-8BBE-344D05B376E2}"/>
              </a:ext>
            </a:extLst>
          </p:cNvPr>
          <p:cNvCxnSpPr>
            <a:cxnSpLocks/>
            <a:stCxn id="199" idx="6"/>
            <a:endCxn id="202" idx="2"/>
          </p:cNvCxnSpPr>
          <p:nvPr/>
        </p:nvCxnSpPr>
        <p:spPr>
          <a:xfrm flipV="1">
            <a:off x="7034702" y="1888878"/>
            <a:ext cx="629689" cy="1400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B79E91D-2F1A-01A3-BE19-8BB861557D04}"/>
              </a:ext>
            </a:extLst>
          </p:cNvPr>
          <p:cNvCxnSpPr>
            <a:cxnSpLocks/>
            <a:stCxn id="199" idx="6"/>
            <a:endCxn id="204" idx="2"/>
          </p:cNvCxnSpPr>
          <p:nvPr/>
        </p:nvCxnSpPr>
        <p:spPr>
          <a:xfrm flipV="1">
            <a:off x="7034702" y="2758247"/>
            <a:ext cx="629689" cy="530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4ED52F1-C297-E55B-5361-BB99124E490A}"/>
              </a:ext>
            </a:extLst>
          </p:cNvPr>
          <p:cNvCxnSpPr>
            <a:cxnSpLocks/>
            <a:stCxn id="194" idx="6"/>
            <a:endCxn id="204" idx="2"/>
          </p:cNvCxnSpPr>
          <p:nvPr/>
        </p:nvCxnSpPr>
        <p:spPr>
          <a:xfrm>
            <a:off x="7034702" y="2248169"/>
            <a:ext cx="629689" cy="510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9045DBD-EA06-3581-3752-6E7707AED799}"/>
              </a:ext>
            </a:extLst>
          </p:cNvPr>
          <p:cNvCxnSpPr>
            <a:cxnSpLocks/>
            <a:stCxn id="193" idx="6"/>
            <a:endCxn id="205" idx="2"/>
          </p:cNvCxnSpPr>
          <p:nvPr/>
        </p:nvCxnSpPr>
        <p:spPr>
          <a:xfrm>
            <a:off x="7034702" y="1816121"/>
            <a:ext cx="629689" cy="1374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D3ABCE8-4E90-0970-938B-298D30C5DE89}"/>
              </a:ext>
            </a:extLst>
          </p:cNvPr>
          <p:cNvCxnSpPr>
            <a:cxnSpLocks/>
            <a:stCxn id="194" idx="6"/>
            <a:endCxn id="202" idx="2"/>
          </p:cNvCxnSpPr>
          <p:nvPr/>
        </p:nvCxnSpPr>
        <p:spPr>
          <a:xfrm flipV="1">
            <a:off x="7034702" y="1888878"/>
            <a:ext cx="629689" cy="359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AC1E82E-18BC-22DA-B927-D0BA53955F35}"/>
              </a:ext>
            </a:extLst>
          </p:cNvPr>
          <p:cNvCxnSpPr>
            <a:cxnSpLocks/>
            <a:stCxn id="197" idx="6"/>
            <a:endCxn id="205" idx="2"/>
          </p:cNvCxnSpPr>
          <p:nvPr/>
        </p:nvCxnSpPr>
        <p:spPr>
          <a:xfrm>
            <a:off x="7034702" y="2857135"/>
            <a:ext cx="629689" cy="333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04AEC1B-5C1C-9F11-D07C-D41FED65C152}"/>
              </a:ext>
            </a:extLst>
          </p:cNvPr>
          <p:cNvCxnSpPr>
            <a:cxnSpLocks/>
            <a:stCxn id="193" idx="6"/>
            <a:endCxn id="203" idx="2"/>
          </p:cNvCxnSpPr>
          <p:nvPr/>
        </p:nvCxnSpPr>
        <p:spPr>
          <a:xfrm>
            <a:off x="7034702" y="1816121"/>
            <a:ext cx="629689" cy="504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모서리가 둥근 직사각형 2">
            <a:extLst>
              <a:ext uri="{FF2B5EF4-FFF2-40B4-BE49-F238E27FC236}">
                <a16:creationId xmlns:a16="http://schemas.microsoft.com/office/drawing/2014/main" id="{186EEE0C-4EFB-0E1B-11C6-1ECB4FADBC8D}"/>
              </a:ext>
            </a:extLst>
          </p:cNvPr>
          <p:cNvSpPr/>
          <p:nvPr/>
        </p:nvSpPr>
        <p:spPr>
          <a:xfrm>
            <a:off x="5724128" y="1916346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2BE25E9-62BF-377B-BF85-739C608FCB9B}"/>
              </a:ext>
            </a:extLst>
          </p:cNvPr>
          <p:cNvSpPr/>
          <p:nvPr/>
        </p:nvSpPr>
        <p:spPr>
          <a:xfrm>
            <a:off x="5786291" y="198776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6E8C19D-B516-5B3E-6357-704AE9213922}"/>
              </a:ext>
            </a:extLst>
          </p:cNvPr>
          <p:cNvSpPr/>
          <p:nvPr/>
        </p:nvSpPr>
        <p:spPr>
          <a:xfrm>
            <a:off x="5786291" y="241980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4D53D3F-830D-BE55-02B6-F546B44AD5E4}"/>
              </a:ext>
            </a:extLst>
          </p:cNvPr>
          <p:cNvSpPr/>
          <p:nvPr/>
        </p:nvSpPr>
        <p:spPr>
          <a:xfrm>
            <a:off x="5786291" y="285185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5A25A15-0C4C-AC45-AA7C-5F9687349830}"/>
              </a:ext>
            </a:extLst>
          </p:cNvPr>
          <p:cNvCxnSpPr>
            <a:cxnSpLocks/>
            <a:stCxn id="188" idx="6"/>
            <a:endCxn id="250" idx="2"/>
          </p:cNvCxnSpPr>
          <p:nvPr/>
        </p:nvCxnSpPr>
        <p:spPr>
          <a:xfrm>
            <a:off x="5096774" y="2138623"/>
            <a:ext cx="689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4F8254F-C60A-226E-2AD0-4164CBA04A6C}"/>
              </a:ext>
            </a:extLst>
          </p:cNvPr>
          <p:cNvCxnSpPr>
            <a:cxnSpLocks/>
            <a:stCxn id="189" idx="6"/>
            <a:endCxn id="251" idx="2"/>
          </p:cNvCxnSpPr>
          <p:nvPr/>
        </p:nvCxnSpPr>
        <p:spPr>
          <a:xfrm>
            <a:off x="5096774" y="2570671"/>
            <a:ext cx="689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BDC3647-9337-E3FF-83C1-E15F5A03CD2B}"/>
              </a:ext>
            </a:extLst>
          </p:cNvPr>
          <p:cNvCxnSpPr>
            <a:cxnSpLocks/>
            <a:stCxn id="191" idx="6"/>
            <a:endCxn id="253" idx="2"/>
          </p:cNvCxnSpPr>
          <p:nvPr/>
        </p:nvCxnSpPr>
        <p:spPr>
          <a:xfrm>
            <a:off x="5096774" y="3002719"/>
            <a:ext cx="689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E08D38D2-EE60-7C28-1E84-53FE53676B5F}"/>
              </a:ext>
            </a:extLst>
          </p:cNvPr>
          <p:cNvSpPr txBox="1"/>
          <p:nvPr/>
        </p:nvSpPr>
        <p:spPr>
          <a:xfrm>
            <a:off x="5386036" y="373617"/>
            <a:ext cx="212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Wide Dependencies</a:t>
            </a:r>
            <a:endParaRPr lang="en-KR" sz="1100" b="1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512864AD-AE18-FDAF-051F-390EE6CCBE02}"/>
              </a:ext>
            </a:extLst>
          </p:cNvPr>
          <p:cNvCxnSpPr>
            <a:cxnSpLocks/>
            <a:stCxn id="188" idx="6"/>
            <a:endCxn id="251" idx="2"/>
          </p:cNvCxnSpPr>
          <p:nvPr/>
        </p:nvCxnSpPr>
        <p:spPr>
          <a:xfrm>
            <a:off x="5096774" y="2138623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0C34648-1D8F-8A32-EC0C-08C571A8275F}"/>
              </a:ext>
            </a:extLst>
          </p:cNvPr>
          <p:cNvCxnSpPr>
            <a:cxnSpLocks/>
            <a:stCxn id="189" idx="6"/>
            <a:endCxn id="253" idx="2"/>
          </p:cNvCxnSpPr>
          <p:nvPr/>
        </p:nvCxnSpPr>
        <p:spPr>
          <a:xfrm>
            <a:off x="5096774" y="2570671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08A2B8AF-82E7-16A6-583D-22CEE234F5D9}"/>
              </a:ext>
            </a:extLst>
          </p:cNvPr>
          <p:cNvCxnSpPr>
            <a:cxnSpLocks/>
            <a:stCxn id="191" idx="6"/>
            <a:endCxn id="251" idx="2"/>
          </p:cNvCxnSpPr>
          <p:nvPr/>
        </p:nvCxnSpPr>
        <p:spPr>
          <a:xfrm flipV="1">
            <a:off x="5096774" y="2570671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F20F3D91-0F83-23DB-185E-3A2830736C3F}"/>
              </a:ext>
            </a:extLst>
          </p:cNvPr>
          <p:cNvCxnSpPr>
            <a:cxnSpLocks/>
            <a:stCxn id="189" idx="6"/>
            <a:endCxn id="250" idx="2"/>
          </p:cNvCxnSpPr>
          <p:nvPr/>
        </p:nvCxnSpPr>
        <p:spPr>
          <a:xfrm flipV="1">
            <a:off x="5096774" y="2138623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93EE88A-0DFF-6CCE-6002-01BE795E844B}"/>
              </a:ext>
            </a:extLst>
          </p:cNvPr>
          <p:cNvCxnSpPr>
            <a:cxnSpLocks/>
            <a:stCxn id="188" idx="6"/>
            <a:endCxn id="253" idx="2"/>
          </p:cNvCxnSpPr>
          <p:nvPr/>
        </p:nvCxnSpPr>
        <p:spPr>
          <a:xfrm>
            <a:off x="5096774" y="2138623"/>
            <a:ext cx="68951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C1E9DB62-1133-D1F5-BBC8-4B2FFBF9056A}"/>
              </a:ext>
            </a:extLst>
          </p:cNvPr>
          <p:cNvCxnSpPr>
            <a:cxnSpLocks/>
            <a:stCxn id="191" idx="6"/>
            <a:endCxn id="250" idx="2"/>
          </p:cNvCxnSpPr>
          <p:nvPr/>
        </p:nvCxnSpPr>
        <p:spPr>
          <a:xfrm flipV="1">
            <a:off x="5096774" y="2138623"/>
            <a:ext cx="68951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AB11829F-1BBE-4CF7-F1AB-6E81E49804B8}"/>
              </a:ext>
            </a:extLst>
          </p:cNvPr>
          <p:cNvSpPr txBox="1"/>
          <p:nvPr/>
        </p:nvSpPr>
        <p:spPr>
          <a:xfrm>
            <a:off x="4877979" y="3230232"/>
            <a:ext cx="11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groupBy()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A5737C-51A1-15B8-BBC3-7D5502E07BC7}"/>
              </a:ext>
            </a:extLst>
          </p:cNvPr>
          <p:cNvSpPr/>
          <p:nvPr/>
        </p:nvSpPr>
        <p:spPr>
          <a:xfrm>
            <a:off x="3446069" y="4651249"/>
            <a:ext cx="446228" cy="18494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09EE3-C8EF-B385-5BEE-731735BA24F9}"/>
              </a:ext>
            </a:extLst>
          </p:cNvPr>
          <p:cNvSpPr txBox="1"/>
          <p:nvPr/>
        </p:nvSpPr>
        <p:spPr>
          <a:xfrm>
            <a:off x="3872079" y="4616872"/>
            <a:ext cx="626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RDD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DEE3F-5B42-7D13-2721-DFC2944893C8}"/>
              </a:ext>
            </a:extLst>
          </p:cNvPr>
          <p:cNvSpPr/>
          <p:nvPr/>
        </p:nvSpPr>
        <p:spPr>
          <a:xfrm>
            <a:off x="4533976" y="4574282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54B4D-3916-2EBD-94BB-E883438F444B}"/>
              </a:ext>
            </a:extLst>
          </p:cNvPr>
          <p:cNvSpPr txBox="1"/>
          <p:nvPr/>
        </p:nvSpPr>
        <p:spPr>
          <a:xfrm>
            <a:off x="4887734" y="4613515"/>
            <a:ext cx="83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Partition</a:t>
            </a:r>
          </a:p>
        </p:txBody>
      </p:sp>
    </p:spTree>
    <p:extLst>
      <p:ext uri="{BB962C8B-B14F-4D97-AF65-F5344CB8AC3E}">
        <p14:creationId xmlns:p14="http://schemas.microsoft.com/office/powerpoint/2010/main" val="3794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58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52C9-D40F-C0A9-1238-986B5FFB9621}"/>
              </a:ext>
            </a:extLst>
          </p:cNvPr>
          <p:cNvSpPr txBox="1">
            <a:spLocks/>
          </p:cNvSpPr>
          <p:nvPr/>
        </p:nvSpPr>
        <p:spPr>
          <a:xfrm>
            <a:off x="611560" y="-66861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RDD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3A743A6-24C5-5C28-A734-4C6C55DF9DD7}"/>
              </a:ext>
            </a:extLst>
          </p:cNvPr>
          <p:cNvSpPr/>
          <p:nvPr/>
        </p:nvSpPr>
        <p:spPr>
          <a:xfrm>
            <a:off x="1747443" y="760962"/>
            <a:ext cx="426050" cy="130865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DD06DC93-2457-7DF3-CF3B-3CF7FB817E86}"/>
              </a:ext>
            </a:extLst>
          </p:cNvPr>
          <p:cNvSpPr/>
          <p:nvPr/>
        </p:nvSpPr>
        <p:spPr>
          <a:xfrm>
            <a:off x="1816452" y="832377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986216DE-CEF7-75D0-9F34-297823410A63}"/>
              </a:ext>
            </a:extLst>
          </p:cNvPr>
          <p:cNvSpPr/>
          <p:nvPr/>
        </p:nvSpPr>
        <p:spPr>
          <a:xfrm>
            <a:off x="1816452" y="1264425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4DB784C-AC24-FA72-AADA-97109C823651}"/>
              </a:ext>
            </a:extLst>
          </p:cNvPr>
          <p:cNvSpPr/>
          <p:nvPr/>
        </p:nvSpPr>
        <p:spPr>
          <a:xfrm>
            <a:off x="1816452" y="169647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2D7B7A17-D9CD-E07C-C526-9680E88C2DF5}"/>
              </a:ext>
            </a:extLst>
          </p:cNvPr>
          <p:cNvSpPr/>
          <p:nvPr/>
        </p:nvSpPr>
        <p:spPr>
          <a:xfrm>
            <a:off x="814683" y="2690158"/>
            <a:ext cx="426050" cy="89081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F278BBD6-7509-439F-F6C5-BCFB565BE495}"/>
              </a:ext>
            </a:extLst>
          </p:cNvPr>
          <p:cNvSpPr/>
          <p:nvPr/>
        </p:nvSpPr>
        <p:spPr>
          <a:xfrm>
            <a:off x="883692" y="276157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6C36986A-C6AC-3FCC-5D28-D7EFC698CB6F}"/>
              </a:ext>
            </a:extLst>
          </p:cNvPr>
          <p:cNvSpPr/>
          <p:nvPr/>
        </p:nvSpPr>
        <p:spPr>
          <a:xfrm>
            <a:off x="883692" y="319362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75EDD2B-CDBC-A078-E0C3-2996D4E35159}"/>
              </a:ext>
            </a:extLst>
          </p:cNvPr>
          <p:cNvSpPr/>
          <p:nvPr/>
        </p:nvSpPr>
        <p:spPr>
          <a:xfrm>
            <a:off x="2678856" y="760962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AE0D97-4693-FFED-05ED-363BA346CF09}"/>
              </a:ext>
            </a:extLst>
          </p:cNvPr>
          <p:cNvSpPr/>
          <p:nvPr/>
        </p:nvSpPr>
        <p:spPr>
          <a:xfrm>
            <a:off x="2741019" y="8323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0B34B0-7F5F-335B-58E7-9C0856B47893}"/>
              </a:ext>
            </a:extLst>
          </p:cNvPr>
          <p:cNvSpPr/>
          <p:nvPr/>
        </p:nvSpPr>
        <p:spPr>
          <a:xfrm>
            <a:off x="2741019" y="12644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49573C-7B09-9FDE-2328-00C310553968}"/>
              </a:ext>
            </a:extLst>
          </p:cNvPr>
          <p:cNvSpPr/>
          <p:nvPr/>
        </p:nvSpPr>
        <p:spPr>
          <a:xfrm>
            <a:off x="2741019" y="16964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B42964-5E9D-F9F7-6BD2-54014295983C}"/>
              </a:ext>
            </a:extLst>
          </p:cNvPr>
          <p:cNvCxnSpPr>
            <a:stCxn id="4" idx="3"/>
            <a:endCxn id="14" idx="2"/>
          </p:cNvCxnSpPr>
          <p:nvPr/>
        </p:nvCxnSpPr>
        <p:spPr>
          <a:xfrm>
            <a:off x="2104484" y="983239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44A240-993F-AD86-FEBC-4B0D18F6001D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2104484" y="1415287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BBB9A-B2FE-3DFC-EE03-9532C5F17DC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2104484" y="184733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FCDD3589-717A-99B7-B564-B2DAD19B009B}"/>
              </a:ext>
            </a:extLst>
          </p:cNvPr>
          <p:cNvSpPr/>
          <p:nvPr/>
        </p:nvSpPr>
        <p:spPr>
          <a:xfrm>
            <a:off x="1746096" y="26901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202061-F1E2-7F64-A2B1-EC5DF9CEBA27}"/>
              </a:ext>
            </a:extLst>
          </p:cNvPr>
          <p:cNvSpPr/>
          <p:nvPr/>
        </p:nvSpPr>
        <p:spPr>
          <a:xfrm>
            <a:off x="1808259" y="27615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A0DA97-54BA-CBF4-9746-9367796EFBE9}"/>
              </a:ext>
            </a:extLst>
          </p:cNvPr>
          <p:cNvSpPr/>
          <p:nvPr/>
        </p:nvSpPr>
        <p:spPr>
          <a:xfrm>
            <a:off x="1808259" y="31936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A809120F-DC99-63D2-70B4-60018581FC30}"/>
              </a:ext>
            </a:extLst>
          </p:cNvPr>
          <p:cNvSpPr/>
          <p:nvPr/>
        </p:nvSpPr>
        <p:spPr>
          <a:xfrm>
            <a:off x="1746096" y="3959696"/>
            <a:ext cx="426050" cy="89081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8711DE29-C201-F838-D6ED-6048E035A8DB}"/>
              </a:ext>
            </a:extLst>
          </p:cNvPr>
          <p:cNvSpPr/>
          <p:nvPr/>
        </p:nvSpPr>
        <p:spPr>
          <a:xfrm>
            <a:off x="1815105" y="403111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1E3E27FE-38B7-D60E-EBB8-EA44E01469B9}"/>
              </a:ext>
            </a:extLst>
          </p:cNvPr>
          <p:cNvSpPr/>
          <p:nvPr/>
        </p:nvSpPr>
        <p:spPr>
          <a:xfrm>
            <a:off x="1815105" y="4463159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F86CA782-11B1-CE93-2E24-97DD5EAE8047}"/>
              </a:ext>
            </a:extLst>
          </p:cNvPr>
          <p:cNvSpPr/>
          <p:nvPr/>
        </p:nvSpPr>
        <p:spPr>
          <a:xfrm>
            <a:off x="2677509" y="26901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06E1E-F8D6-52D1-D448-4C337B4D1003}"/>
              </a:ext>
            </a:extLst>
          </p:cNvPr>
          <p:cNvSpPr/>
          <p:nvPr/>
        </p:nvSpPr>
        <p:spPr>
          <a:xfrm>
            <a:off x="2739672" y="27615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1D1B2E-A310-1988-123B-C8DE5323F18D}"/>
              </a:ext>
            </a:extLst>
          </p:cNvPr>
          <p:cNvSpPr/>
          <p:nvPr/>
        </p:nvSpPr>
        <p:spPr>
          <a:xfrm>
            <a:off x="2739672" y="31936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D6527E-EFCC-5ED1-C4C6-A011FF9BDE40}"/>
              </a:ext>
            </a:extLst>
          </p:cNvPr>
          <p:cNvCxnSpPr>
            <a:cxnSpLocks/>
            <a:stCxn id="9" idx="3"/>
            <a:endCxn id="31" idx="2"/>
          </p:cNvCxnSpPr>
          <p:nvPr/>
        </p:nvCxnSpPr>
        <p:spPr>
          <a:xfrm>
            <a:off x="1171724" y="291243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0D7698-505C-A267-B17E-FD43858CF5F9}"/>
              </a:ext>
            </a:extLst>
          </p:cNvPr>
          <p:cNvCxnSpPr>
            <a:cxnSpLocks/>
            <a:stCxn id="10" idx="3"/>
            <a:endCxn id="32" idx="2"/>
          </p:cNvCxnSpPr>
          <p:nvPr/>
        </p:nvCxnSpPr>
        <p:spPr>
          <a:xfrm>
            <a:off x="1171724" y="334448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E0D508-F7CA-5AA4-7061-31F0859815BE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2109983" y="3344483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EBA498-AC9F-7739-83ED-993BF8AE29B0}"/>
              </a:ext>
            </a:extLst>
          </p:cNvPr>
          <p:cNvCxnSpPr>
            <a:cxnSpLocks/>
            <a:stCxn id="31" idx="6"/>
            <a:endCxn id="41" idx="2"/>
          </p:cNvCxnSpPr>
          <p:nvPr/>
        </p:nvCxnSpPr>
        <p:spPr>
          <a:xfrm>
            <a:off x="2109983" y="2912435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B0A0BEB-FBA4-486D-D7E0-C43C2C182471}"/>
              </a:ext>
            </a:extLst>
          </p:cNvPr>
          <p:cNvSpPr/>
          <p:nvPr/>
        </p:nvSpPr>
        <p:spPr>
          <a:xfrm>
            <a:off x="709165" y="415340"/>
            <a:ext cx="3443999" cy="1743835"/>
          </a:xfrm>
          <a:prstGeom prst="roundRect">
            <a:avLst>
              <a:gd name="adj" fmla="val 5417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A / ShuffleMapStage / 3 Tasks</a:t>
            </a: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:a16="http://schemas.microsoft.com/office/drawing/2014/main" id="{1C860159-9AB8-C7C6-40BA-F22E8FB2A6AE}"/>
              </a:ext>
            </a:extLst>
          </p:cNvPr>
          <p:cNvSpPr/>
          <p:nvPr/>
        </p:nvSpPr>
        <p:spPr>
          <a:xfrm>
            <a:off x="2677509" y="3959696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009236-6D06-761A-569D-515BF2E5B9E6}"/>
              </a:ext>
            </a:extLst>
          </p:cNvPr>
          <p:cNvSpPr/>
          <p:nvPr/>
        </p:nvSpPr>
        <p:spPr>
          <a:xfrm>
            <a:off x="2739672" y="403111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C1B040-516E-DDD6-EFBE-4BCCC25CA86D}"/>
              </a:ext>
            </a:extLst>
          </p:cNvPr>
          <p:cNvSpPr/>
          <p:nvPr/>
        </p:nvSpPr>
        <p:spPr>
          <a:xfrm>
            <a:off x="2739672" y="446315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68400D-FAD9-0415-BD61-2F1D3F7234FB}"/>
              </a:ext>
            </a:extLst>
          </p:cNvPr>
          <p:cNvCxnSpPr>
            <a:cxnSpLocks/>
            <a:stCxn id="37" idx="3"/>
            <a:endCxn id="60" idx="2"/>
          </p:cNvCxnSpPr>
          <p:nvPr/>
        </p:nvCxnSpPr>
        <p:spPr>
          <a:xfrm>
            <a:off x="2103137" y="418197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903B89-1DC5-8EC0-35AC-EF25D90BBB75}"/>
              </a:ext>
            </a:extLst>
          </p:cNvPr>
          <p:cNvCxnSpPr>
            <a:cxnSpLocks/>
            <a:stCxn id="38" idx="3"/>
            <a:endCxn id="61" idx="2"/>
          </p:cNvCxnSpPr>
          <p:nvPr/>
        </p:nvCxnSpPr>
        <p:spPr>
          <a:xfrm>
            <a:off x="2103137" y="4614021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2">
            <a:extLst>
              <a:ext uri="{FF2B5EF4-FFF2-40B4-BE49-F238E27FC236}">
                <a16:creationId xmlns:a16="http://schemas.microsoft.com/office/drawing/2014/main" id="{7A1A978C-D0EB-1093-3D45-E29EBCE38ECE}"/>
              </a:ext>
            </a:extLst>
          </p:cNvPr>
          <p:cNvSpPr/>
          <p:nvPr/>
        </p:nvSpPr>
        <p:spPr>
          <a:xfrm>
            <a:off x="3608922" y="2912435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6C2A5F-BDF3-8D7C-C367-B72CF796AD3D}"/>
              </a:ext>
            </a:extLst>
          </p:cNvPr>
          <p:cNvSpPr/>
          <p:nvPr/>
        </p:nvSpPr>
        <p:spPr>
          <a:xfrm>
            <a:off x="3671085" y="298385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3407138-367C-DE32-D9D3-822CF1932BF3}"/>
              </a:ext>
            </a:extLst>
          </p:cNvPr>
          <p:cNvSpPr/>
          <p:nvPr/>
        </p:nvSpPr>
        <p:spPr>
          <a:xfrm>
            <a:off x="3671085" y="341589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5998BB-0CDE-E44A-3970-44A4B12928A7}"/>
              </a:ext>
            </a:extLst>
          </p:cNvPr>
          <p:cNvSpPr/>
          <p:nvPr/>
        </p:nvSpPr>
        <p:spPr>
          <a:xfrm>
            <a:off x="3671085" y="385321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FECF73B-5DAE-7158-004D-BF69A76FB43A}"/>
              </a:ext>
            </a:extLst>
          </p:cNvPr>
          <p:cNvSpPr/>
          <p:nvPr/>
        </p:nvSpPr>
        <p:spPr>
          <a:xfrm>
            <a:off x="3671085" y="428526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750E6E-1A68-16B4-A051-AF851EA9524B}"/>
              </a:ext>
            </a:extLst>
          </p:cNvPr>
          <p:cNvCxnSpPr>
            <a:cxnSpLocks/>
            <a:stCxn id="41" idx="6"/>
            <a:endCxn id="71" idx="2"/>
          </p:cNvCxnSpPr>
          <p:nvPr/>
        </p:nvCxnSpPr>
        <p:spPr>
          <a:xfrm>
            <a:off x="3041396" y="2912435"/>
            <a:ext cx="629689" cy="22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A9E66B-0697-69EE-FF92-DC782608ED49}"/>
              </a:ext>
            </a:extLst>
          </p:cNvPr>
          <p:cNvCxnSpPr>
            <a:cxnSpLocks/>
            <a:stCxn id="42" idx="6"/>
            <a:endCxn id="72" idx="2"/>
          </p:cNvCxnSpPr>
          <p:nvPr/>
        </p:nvCxnSpPr>
        <p:spPr>
          <a:xfrm>
            <a:off x="3041396" y="3344483"/>
            <a:ext cx="629689" cy="22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578BC0-CE29-91F7-F531-B460A0607FB1}"/>
              </a:ext>
            </a:extLst>
          </p:cNvPr>
          <p:cNvCxnSpPr>
            <a:cxnSpLocks/>
            <a:stCxn id="60" idx="6"/>
            <a:endCxn id="73" idx="2"/>
          </p:cNvCxnSpPr>
          <p:nvPr/>
        </p:nvCxnSpPr>
        <p:spPr>
          <a:xfrm flipV="1">
            <a:off x="3041396" y="4004081"/>
            <a:ext cx="629689" cy="177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1CFA58-B3FE-91C7-BB5E-D789347D35F7}"/>
              </a:ext>
            </a:extLst>
          </p:cNvPr>
          <p:cNvCxnSpPr>
            <a:cxnSpLocks/>
            <a:stCxn id="61" idx="6"/>
            <a:endCxn id="74" idx="2"/>
          </p:cNvCxnSpPr>
          <p:nvPr/>
        </p:nvCxnSpPr>
        <p:spPr>
          <a:xfrm flipV="1">
            <a:off x="3041396" y="4436129"/>
            <a:ext cx="629689" cy="177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3F67CE7-450C-FE90-6770-A413424D82C4}"/>
              </a:ext>
            </a:extLst>
          </p:cNvPr>
          <p:cNvSpPr/>
          <p:nvPr/>
        </p:nvSpPr>
        <p:spPr>
          <a:xfrm>
            <a:off x="714339" y="2366563"/>
            <a:ext cx="3438826" cy="2571050"/>
          </a:xfrm>
          <a:prstGeom prst="roundRect">
            <a:avLst>
              <a:gd name="adj" fmla="val 2746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B / ShuffleMapStage / 4 Tasks</a:t>
            </a:r>
          </a:p>
        </p:txBody>
      </p:sp>
      <p:sp>
        <p:nvSpPr>
          <p:cNvPr id="91" name="모서리가 둥근 직사각형 2">
            <a:extLst>
              <a:ext uri="{FF2B5EF4-FFF2-40B4-BE49-F238E27FC236}">
                <a16:creationId xmlns:a16="http://schemas.microsoft.com/office/drawing/2014/main" id="{95E7A770-97CA-6AA9-7165-8089EAFDCF54}"/>
              </a:ext>
            </a:extLst>
          </p:cNvPr>
          <p:cNvSpPr/>
          <p:nvPr/>
        </p:nvSpPr>
        <p:spPr>
          <a:xfrm>
            <a:off x="4460127" y="760962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8EF1DE6-6CBD-6851-7378-3D87BB598119}"/>
              </a:ext>
            </a:extLst>
          </p:cNvPr>
          <p:cNvSpPr/>
          <p:nvPr/>
        </p:nvSpPr>
        <p:spPr>
          <a:xfrm>
            <a:off x="4522290" y="8323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4FE50C-BA34-F7B7-F0B1-4710AE657E27}"/>
              </a:ext>
            </a:extLst>
          </p:cNvPr>
          <p:cNvSpPr/>
          <p:nvPr/>
        </p:nvSpPr>
        <p:spPr>
          <a:xfrm>
            <a:off x="4522290" y="12644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E088156-A3D2-0E24-E947-D0EBF97BE5A4}"/>
              </a:ext>
            </a:extLst>
          </p:cNvPr>
          <p:cNvSpPr/>
          <p:nvPr/>
        </p:nvSpPr>
        <p:spPr>
          <a:xfrm>
            <a:off x="4522290" y="16964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07F9D6-C6D7-6C06-8219-23B6F650ADEF}"/>
              </a:ext>
            </a:extLst>
          </p:cNvPr>
          <p:cNvCxnSpPr>
            <a:cxnSpLocks/>
            <a:stCxn id="15" idx="6"/>
            <a:endCxn id="93" idx="2"/>
          </p:cNvCxnSpPr>
          <p:nvPr/>
        </p:nvCxnSpPr>
        <p:spPr>
          <a:xfrm>
            <a:off x="3042743" y="1415287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1FFCEF-2461-C0F5-BA04-92D6D301ADE6}"/>
              </a:ext>
            </a:extLst>
          </p:cNvPr>
          <p:cNvCxnSpPr>
            <a:cxnSpLocks/>
            <a:stCxn id="14" idx="6"/>
            <a:endCxn id="94" idx="2"/>
          </p:cNvCxnSpPr>
          <p:nvPr/>
        </p:nvCxnSpPr>
        <p:spPr>
          <a:xfrm>
            <a:off x="3042743" y="983239"/>
            <a:ext cx="147954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79F237-1AC0-8B32-AA23-1F19F8B5BC15}"/>
              </a:ext>
            </a:extLst>
          </p:cNvPr>
          <p:cNvCxnSpPr>
            <a:cxnSpLocks/>
            <a:stCxn id="16" idx="6"/>
            <a:endCxn id="92" idx="2"/>
          </p:cNvCxnSpPr>
          <p:nvPr/>
        </p:nvCxnSpPr>
        <p:spPr>
          <a:xfrm flipV="1">
            <a:off x="3042743" y="983239"/>
            <a:ext cx="147954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FD0A31-D482-AA59-1A58-80AD35BC8391}"/>
              </a:ext>
            </a:extLst>
          </p:cNvPr>
          <p:cNvCxnSpPr>
            <a:cxnSpLocks/>
            <a:stCxn id="14" idx="6"/>
            <a:endCxn id="93" idx="2"/>
          </p:cNvCxnSpPr>
          <p:nvPr/>
        </p:nvCxnSpPr>
        <p:spPr>
          <a:xfrm>
            <a:off x="3042743" y="983239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AD60F8-0E90-A42A-68C3-3096BFC8C4B2}"/>
              </a:ext>
            </a:extLst>
          </p:cNvPr>
          <p:cNvCxnSpPr>
            <a:cxnSpLocks/>
            <a:stCxn id="15" idx="6"/>
            <a:endCxn id="94" idx="2"/>
          </p:cNvCxnSpPr>
          <p:nvPr/>
        </p:nvCxnSpPr>
        <p:spPr>
          <a:xfrm>
            <a:off x="3042743" y="1415287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AFE3E49-8B1D-C568-7036-117DB52AEE8F}"/>
              </a:ext>
            </a:extLst>
          </p:cNvPr>
          <p:cNvCxnSpPr>
            <a:cxnSpLocks/>
            <a:stCxn id="16" idx="6"/>
            <a:endCxn id="93" idx="2"/>
          </p:cNvCxnSpPr>
          <p:nvPr/>
        </p:nvCxnSpPr>
        <p:spPr>
          <a:xfrm flipV="1">
            <a:off x="3042743" y="1415287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E6DFCCC-367E-6EEA-37CA-75583715BA56}"/>
              </a:ext>
            </a:extLst>
          </p:cNvPr>
          <p:cNvCxnSpPr>
            <a:cxnSpLocks/>
            <a:stCxn id="15" idx="6"/>
            <a:endCxn id="92" idx="2"/>
          </p:cNvCxnSpPr>
          <p:nvPr/>
        </p:nvCxnSpPr>
        <p:spPr>
          <a:xfrm flipV="1">
            <a:off x="3042743" y="983239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327018-C683-48D6-F4BA-73DDCA2FD90E}"/>
              </a:ext>
            </a:extLst>
          </p:cNvPr>
          <p:cNvCxnSpPr>
            <a:cxnSpLocks/>
            <a:stCxn id="16" idx="6"/>
            <a:endCxn id="94" idx="2"/>
          </p:cNvCxnSpPr>
          <p:nvPr/>
        </p:nvCxnSpPr>
        <p:spPr>
          <a:xfrm>
            <a:off x="3042743" y="1847335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08A24E-24D0-9534-616C-FA0F220A7B55}"/>
              </a:ext>
            </a:extLst>
          </p:cNvPr>
          <p:cNvCxnSpPr>
            <a:cxnSpLocks/>
            <a:stCxn id="14" idx="6"/>
            <a:endCxn id="92" idx="2"/>
          </p:cNvCxnSpPr>
          <p:nvPr/>
        </p:nvCxnSpPr>
        <p:spPr>
          <a:xfrm>
            <a:off x="3042743" y="983239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2">
            <a:extLst>
              <a:ext uri="{FF2B5EF4-FFF2-40B4-BE49-F238E27FC236}">
                <a16:creationId xmlns:a16="http://schemas.microsoft.com/office/drawing/2014/main" id="{EB04194A-0AE9-978A-ECCF-3465FFFFF0B1}"/>
              </a:ext>
            </a:extLst>
          </p:cNvPr>
          <p:cNvSpPr/>
          <p:nvPr/>
        </p:nvSpPr>
        <p:spPr>
          <a:xfrm>
            <a:off x="5395699" y="2310038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EBEF13-E4EE-78AB-CE09-9972FB2D9C2E}"/>
              </a:ext>
            </a:extLst>
          </p:cNvPr>
          <p:cNvSpPr/>
          <p:nvPr/>
        </p:nvSpPr>
        <p:spPr>
          <a:xfrm>
            <a:off x="5457862" y="23814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DC50618-D1E8-0499-E639-AAE2605A95BA}"/>
              </a:ext>
            </a:extLst>
          </p:cNvPr>
          <p:cNvSpPr/>
          <p:nvPr/>
        </p:nvSpPr>
        <p:spPr>
          <a:xfrm>
            <a:off x="5457862" y="281350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4A58F17-9101-201D-7419-1E4E2214EF17}"/>
              </a:ext>
            </a:extLst>
          </p:cNvPr>
          <p:cNvSpPr/>
          <p:nvPr/>
        </p:nvSpPr>
        <p:spPr>
          <a:xfrm>
            <a:off x="5457862" y="324554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69856C4-7E79-EE20-D3ED-4A2EE0B8993B}"/>
              </a:ext>
            </a:extLst>
          </p:cNvPr>
          <p:cNvCxnSpPr>
            <a:cxnSpLocks/>
            <a:stCxn id="71" idx="6"/>
            <a:endCxn id="132" idx="2"/>
          </p:cNvCxnSpPr>
          <p:nvPr/>
        </p:nvCxnSpPr>
        <p:spPr>
          <a:xfrm flipV="1">
            <a:off x="3972809" y="2532315"/>
            <a:ext cx="1485053" cy="602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0E12F05-A8CD-CAFF-9D92-89B9B2EC28B5}"/>
              </a:ext>
            </a:extLst>
          </p:cNvPr>
          <p:cNvCxnSpPr>
            <a:cxnSpLocks/>
            <a:stCxn id="92" idx="6"/>
            <a:endCxn id="132" idx="2"/>
          </p:cNvCxnSpPr>
          <p:nvPr/>
        </p:nvCxnSpPr>
        <p:spPr>
          <a:xfrm>
            <a:off x="4824014" y="983239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178D478-B942-91FA-8F34-ACE390E6DFCA}"/>
              </a:ext>
            </a:extLst>
          </p:cNvPr>
          <p:cNvCxnSpPr>
            <a:cxnSpLocks/>
            <a:stCxn id="93" idx="6"/>
            <a:endCxn id="133" idx="2"/>
          </p:cNvCxnSpPr>
          <p:nvPr/>
        </p:nvCxnSpPr>
        <p:spPr>
          <a:xfrm>
            <a:off x="4824014" y="1415287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72E56A6-A3B7-60C5-0111-2D8E7B33144F}"/>
              </a:ext>
            </a:extLst>
          </p:cNvPr>
          <p:cNvCxnSpPr>
            <a:cxnSpLocks/>
            <a:stCxn id="94" idx="6"/>
            <a:endCxn id="134" idx="2"/>
          </p:cNvCxnSpPr>
          <p:nvPr/>
        </p:nvCxnSpPr>
        <p:spPr>
          <a:xfrm>
            <a:off x="4824014" y="1847335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DFB469-1E5A-8B58-8626-A4048478810D}"/>
              </a:ext>
            </a:extLst>
          </p:cNvPr>
          <p:cNvCxnSpPr>
            <a:cxnSpLocks/>
            <a:stCxn id="72" idx="6"/>
            <a:endCxn id="133" idx="2"/>
          </p:cNvCxnSpPr>
          <p:nvPr/>
        </p:nvCxnSpPr>
        <p:spPr>
          <a:xfrm flipV="1">
            <a:off x="3972809" y="2964363"/>
            <a:ext cx="1485053" cy="602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4231D1-5927-08B4-10DA-F0597C67EA19}"/>
              </a:ext>
            </a:extLst>
          </p:cNvPr>
          <p:cNvCxnSpPr>
            <a:cxnSpLocks/>
            <a:stCxn id="73" idx="6"/>
            <a:endCxn id="134" idx="2"/>
          </p:cNvCxnSpPr>
          <p:nvPr/>
        </p:nvCxnSpPr>
        <p:spPr>
          <a:xfrm flipV="1">
            <a:off x="3972809" y="3396411"/>
            <a:ext cx="1485053" cy="607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AA0F690-26E4-8537-FAFD-1454CCD52022}"/>
              </a:ext>
            </a:extLst>
          </p:cNvPr>
          <p:cNvCxnSpPr>
            <a:cxnSpLocks/>
            <a:stCxn id="74" idx="6"/>
            <a:endCxn id="134" idx="2"/>
          </p:cNvCxnSpPr>
          <p:nvPr/>
        </p:nvCxnSpPr>
        <p:spPr>
          <a:xfrm flipV="1">
            <a:off x="3972809" y="3396411"/>
            <a:ext cx="1485053" cy="1039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F76B69E-2F1A-9903-ACFE-B510CA38178C}"/>
              </a:ext>
            </a:extLst>
          </p:cNvPr>
          <p:cNvCxnSpPr>
            <a:cxnSpLocks/>
            <a:stCxn id="73" idx="6"/>
            <a:endCxn id="133" idx="2"/>
          </p:cNvCxnSpPr>
          <p:nvPr/>
        </p:nvCxnSpPr>
        <p:spPr>
          <a:xfrm flipV="1">
            <a:off x="3972809" y="2964363"/>
            <a:ext cx="1485053" cy="1039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5F85C6E-8F75-BB92-DC93-321DC82443FE}"/>
              </a:ext>
            </a:extLst>
          </p:cNvPr>
          <p:cNvCxnSpPr>
            <a:cxnSpLocks/>
            <a:stCxn id="72" idx="6"/>
            <a:endCxn id="132" idx="2"/>
          </p:cNvCxnSpPr>
          <p:nvPr/>
        </p:nvCxnSpPr>
        <p:spPr>
          <a:xfrm flipV="1">
            <a:off x="3972809" y="2532315"/>
            <a:ext cx="1485053" cy="1034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9E9BCE3-566E-0909-807D-239755535E35}"/>
              </a:ext>
            </a:extLst>
          </p:cNvPr>
          <p:cNvCxnSpPr>
            <a:cxnSpLocks/>
            <a:stCxn id="71" idx="6"/>
            <a:endCxn id="133" idx="2"/>
          </p:cNvCxnSpPr>
          <p:nvPr/>
        </p:nvCxnSpPr>
        <p:spPr>
          <a:xfrm flipV="1">
            <a:off x="3972809" y="2964363"/>
            <a:ext cx="1485053" cy="170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DD8D9B2-3635-D855-3885-8562DDD7AB35}"/>
              </a:ext>
            </a:extLst>
          </p:cNvPr>
          <p:cNvCxnSpPr>
            <a:cxnSpLocks/>
            <a:stCxn id="72" idx="6"/>
            <a:endCxn id="134" idx="2"/>
          </p:cNvCxnSpPr>
          <p:nvPr/>
        </p:nvCxnSpPr>
        <p:spPr>
          <a:xfrm flipV="1">
            <a:off x="3972809" y="3396411"/>
            <a:ext cx="1485053" cy="170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CA4386C-D886-29A9-FF13-4E432B78BF7C}"/>
              </a:ext>
            </a:extLst>
          </p:cNvPr>
          <p:cNvCxnSpPr>
            <a:cxnSpLocks/>
            <a:stCxn id="73" idx="6"/>
            <a:endCxn id="132" idx="2"/>
          </p:cNvCxnSpPr>
          <p:nvPr/>
        </p:nvCxnSpPr>
        <p:spPr>
          <a:xfrm flipV="1">
            <a:off x="3972809" y="2532315"/>
            <a:ext cx="1485053" cy="147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7FB68F2-EB6F-FDB5-EBB0-9CDC97576C19}"/>
              </a:ext>
            </a:extLst>
          </p:cNvPr>
          <p:cNvCxnSpPr>
            <a:cxnSpLocks/>
            <a:stCxn id="71" idx="6"/>
            <a:endCxn id="134" idx="2"/>
          </p:cNvCxnSpPr>
          <p:nvPr/>
        </p:nvCxnSpPr>
        <p:spPr>
          <a:xfrm>
            <a:off x="3972809" y="3134712"/>
            <a:ext cx="1485053" cy="261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CFA083-9AF5-6CAC-906C-B21480CAD953}"/>
              </a:ext>
            </a:extLst>
          </p:cNvPr>
          <p:cNvCxnSpPr>
            <a:cxnSpLocks/>
            <a:stCxn id="74" idx="6"/>
            <a:endCxn id="133" idx="2"/>
          </p:cNvCxnSpPr>
          <p:nvPr/>
        </p:nvCxnSpPr>
        <p:spPr>
          <a:xfrm flipV="1">
            <a:off x="3972809" y="2964363"/>
            <a:ext cx="1485053" cy="147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9483F3-D458-D156-D4CC-229CFF432687}"/>
              </a:ext>
            </a:extLst>
          </p:cNvPr>
          <p:cNvCxnSpPr>
            <a:cxnSpLocks/>
            <a:stCxn id="74" idx="6"/>
            <a:endCxn id="132" idx="2"/>
          </p:cNvCxnSpPr>
          <p:nvPr/>
        </p:nvCxnSpPr>
        <p:spPr>
          <a:xfrm flipV="1">
            <a:off x="3972809" y="2532315"/>
            <a:ext cx="1485053" cy="1903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모서리가 둥근 직사각형 2">
            <a:extLst>
              <a:ext uri="{FF2B5EF4-FFF2-40B4-BE49-F238E27FC236}">
                <a16:creationId xmlns:a16="http://schemas.microsoft.com/office/drawing/2014/main" id="{33250D93-4E0B-A302-7174-E0065015547F}"/>
              </a:ext>
            </a:extLst>
          </p:cNvPr>
          <p:cNvSpPr/>
          <p:nvPr/>
        </p:nvSpPr>
        <p:spPr>
          <a:xfrm>
            <a:off x="6327112" y="2310038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0209009B-36CA-0FF6-282D-FE7E6CA1697F}"/>
              </a:ext>
            </a:extLst>
          </p:cNvPr>
          <p:cNvSpPr/>
          <p:nvPr/>
        </p:nvSpPr>
        <p:spPr>
          <a:xfrm>
            <a:off x="6389275" y="23814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2FB57F8-3012-2018-11C5-EEE4B3F3D686}"/>
              </a:ext>
            </a:extLst>
          </p:cNvPr>
          <p:cNvSpPr/>
          <p:nvPr/>
        </p:nvSpPr>
        <p:spPr>
          <a:xfrm>
            <a:off x="6389275" y="281350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F15D779-3E1D-CCF4-BB91-4CF9A3585949}"/>
              </a:ext>
            </a:extLst>
          </p:cNvPr>
          <p:cNvSpPr/>
          <p:nvPr/>
        </p:nvSpPr>
        <p:spPr>
          <a:xfrm>
            <a:off x="6389275" y="324554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D964DD2-3B57-632B-BD4E-96BE1D514536}"/>
              </a:ext>
            </a:extLst>
          </p:cNvPr>
          <p:cNvCxnSpPr>
            <a:cxnSpLocks/>
            <a:stCxn id="132" idx="6"/>
            <a:endCxn id="225" idx="2"/>
          </p:cNvCxnSpPr>
          <p:nvPr/>
        </p:nvCxnSpPr>
        <p:spPr>
          <a:xfrm>
            <a:off x="5759586" y="2532315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873D55C-14B0-4302-B9AE-6911F1FF14DA}"/>
              </a:ext>
            </a:extLst>
          </p:cNvPr>
          <p:cNvCxnSpPr>
            <a:cxnSpLocks/>
            <a:stCxn id="133" idx="6"/>
            <a:endCxn id="226" idx="2"/>
          </p:cNvCxnSpPr>
          <p:nvPr/>
        </p:nvCxnSpPr>
        <p:spPr>
          <a:xfrm>
            <a:off x="5759586" y="2964363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73092F3-A5A1-C917-1CCC-7A5907CA1C2D}"/>
              </a:ext>
            </a:extLst>
          </p:cNvPr>
          <p:cNvCxnSpPr>
            <a:cxnSpLocks/>
            <a:stCxn id="134" idx="6"/>
            <a:endCxn id="227" idx="2"/>
          </p:cNvCxnSpPr>
          <p:nvPr/>
        </p:nvCxnSpPr>
        <p:spPr>
          <a:xfrm>
            <a:off x="5759586" y="3396411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모서리가 둥근 직사각형 2">
            <a:extLst>
              <a:ext uri="{FF2B5EF4-FFF2-40B4-BE49-F238E27FC236}">
                <a16:creationId xmlns:a16="http://schemas.microsoft.com/office/drawing/2014/main" id="{7B4C0B26-0D7D-7DA5-9215-187CCBBCD57A}"/>
              </a:ext>
            </a:extLst>
          </p:cNvPr>
          <p:cNvSpPr/>
          <p:nvPr/>
        </p:nvSpPr>
        <p:spPr>
          <a:xfrm>
            <a:off x="7258525" y="2310038"/>
            <a:ext cx="426050" cy="130865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43" name="모서리가 둥근 직사각형 2">
            <a:extLst>
              <a:ext uri="{FF2B5EF4-FFF2-40B4-BE49-F238E27FC236}">
                <a16:creationId xmlns:a16="http://schemas.microsoft.com/office/drawing/2014/main" id="{7455EC20-2614-1336-999A-1DA130FB2E8F}"/>
              </a:ext>
            </a:extLst>
          </p:cNvPr>
          <p:cNvSpPr/>
          <p:nvPr/>
        </p:nvSpPr>
        <p:spPr>
          <a:xfrm>
            <a:off x="7327534" y="238145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sp>
        <p:nvSpPr>
          <p:cNvPr id="244" name="모서리가 둥근 직사각형 2">
            <a:extLst>
              <a:ext uri="{FF2B5EF4-FFF2-40B4-BE49-F238E27FC236}">
                <a16:creationId xmlns:a16="http://schemas.microsoft.com/office/drawing/2014/main" id="{C0229ABE-8D7E-8BBC-A5A2-35BE01F19B53}"/>
              </a:ext>
            </a:extLst>
          </p:cNvPr>
          <p:cNvSpPr/>
          <p:nvPr/>
        </p:nvSpPr>
        <p:spPr>
          <a:xfrm>
            <a:off x="7327534" y="281350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sp>
        <p:nvSpPr>
          <p:cNvPr id="245" name="모서리가 둥근 직사각형 2">
            <a:extLst>
              <a:ext uri="{FF2B5EF4-FFF2-40B4-BE49-F238E27FC236}">
                <a16:creationId xmlns:a16="http://schemas.microsoft.com/office/drawing/2014/main" id="{EA4238FF-F823-7AAA-61D4-E39822294DA6}"/>
              </a:ext>
            </a:extLst>
          </p:cNvPr>
          <p:cNvSpPr/>
          <p:nvPr/>
        </p:nvSpPr>
        <p:spPr>
          <a:xfrm>
            <a:off x="7327534" y="3245549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DC052E4-235D-386C-4F3D-EAB0EE9BA41F}"/>
              </a:ext>
            </a:extLst>
          </p:cNvPr>
          <p:cNvCxnSpPr>
            <a:cxnSpLocks/>
            <a:stCxn id="227" idx="6"/>
            <a:endCxn id="245" idx="1"/>
          </p:cNvCxnSpPr>
          <p:nvPr/>
        </p:nvCxnSpPr>
        <p:spPr>
          <a:xfrm>
            <a:off x="6690999" y="3396411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8FECE5D-F704-F6EF-AA41-EE28E386419A}"/>
              </a:ext>
            </a:extLst>
          </p:cNvPr>
          <p:cNvCxnSpPr>
            <a:cxnSpLocks/>
            <a:stCxn id="226" idx="6"/>
            <a:endCxn id="244" idx="1"/>
          </p:cNvCxnSpPr>
          <p:nvPr/>
        </p:nvCxnSpPr>
        <p:spPr>
          <a:xfrm>
            <a:off x="6690999" y="296436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900E0F-2BE8-4270-435A-B96465A7A6AB}"/>
              </a:ext>
            </a:extLst>
          </p:cNvPr>
          <p:cNvCxnSpPr>
            <a:cxnSpLocks/>
            <a:stCxn id="225" idx="6"/>
            <a:endCxn id="243" idx="1"/>
          </p:cNvCxnSpPr>
          <p:nvPr/>
        </p:nvCxnSpPr>
        <p:spPr>
          <a:xfrm>
            <a:off x="6690999" y="253231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C3C86DEF-6D59-08B7-0ABE-77BEEF07F450}"/>
              </a:ext>
            </a:extLst>
          </p:cNvPr>
          <p:cNvSpPr/>
          <p:nvPr/>
        </p:nvSpPr>
        <p:spPr>
          <a:xfrm>
            <a:off x="4356352" y="415340"/>
            <a:ext cx="3434400" cy="3311146"/>
          </a:xfrm>
          <a:prstGeom prst="roundRect">
            <a:avLst>
              <a:gd name="adj" fmla="val 2808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C / ResultStage / 3 Tasks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82CAA2F6-EEB7-984F-7130-FF6917C7CAC3}"/>
              </a:ext>
            </a:extLst>
          </p:cNvPr>
          <p:cNvSpPr txBox="1"/>
          <p:nvPr/>
        </p:nvSpPr>
        <p:spPr>
          <a:xfrm>
            <a:off x="2118352" y="2679121"/>
            <a:ext cx="621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A07BB20-7695-B14E-5B45-143E2CEA2463}"/>
              </a:ext>
            </a:extLst>
          </p:cNvPr>
          <p:cNvSpPr txBox="1"/>
          <p:nvPr/>
        </p:nvSpPr>
        <p:spPr>
          <a:xfrm>
            <a:off x="3060936" y="2738110"/>
            <a:ext cx="625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union()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428DE154-94BB-D736-3A04-721885F5176B}"/>
              </a:ext>
            </a:extLst>
          </p:cNvPr>
          <p:cNvSpPr txBox="1"/>
          <p:nvPr/>
        </p:nvSpPr>
        <p:spPr>
          <a:xfrm>
            <a:off x="3389787" y="728783"/>
            <a:ext cx="78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groupBy()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72635C7-47A1-C9EA-5DDC-C2F6390D5C03}"/>
              </a:ext>
            </a:extLst>
          </p:cNvPr>
          <p:cNvSpPr txBox="1"/>
          <p:nvPr/>
        </p:nvSpPr>
        <p:spPr>
          <a:xfrm>
            <a:off x="5773278" y="2297206"/>
            <a:ext cx="60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29D89A5-53E2-B7F1-E61A-9AE96049886A}"/>
              </a:ext>
            </a:extLst>
          </p:cNvPr>
          <p:cNvSpPr txBox="1"/>
          <p:nvPr/>
        </p:nvSpPr>
        <p:spPr>
          <a:xfrm>
            <a:off x="6697845" y="2297206"/>
            <a:ext cx="60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filter()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31B58071-F7D5-71BA-0A9F-27B4AF342C26}"/>
              </a:ext>
            </a:extLst>
          </p:cNvPr>
          <p:cNvSpPr txBox="1"/>
          <p:nvPr/>
        </p:nvSpPr>
        <p:spPr>
          <a:xfrm>
            <a:off x="4320978" y="2534029"/>
            <a:ext cx="78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</a:t>
            </a: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04A50B1D-6230-6338-A54B-2765115CEF85}"/>
              </a:ext>
            </a:extLst>
          </p:cNvPr>
          <p:cNvSpPr/>
          <p:nvPr/>
        </p:nvSpPr>
        <p:spPr>
          <a:xfrm>
            <a:off x="611560" y="88120"/>
            <a:ext cx="7276013" cy="4944570"/>
          </a:xfrm>
          <a:prstGeom prst="roundRect">
            <a:avLst>
              <a:gd name="adj" fmla="val 2621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10E3E657-9C3B-D7A4-A415-9FC32D43CEE2}"/>
              </a:ext>
            </a:extLst>
          </p:cNvPr>
          <p:cNvSpPr/>
          <p:nvPr/>
        </p:nvSpPr>
        <p:spPr>
          <a:xfrm>
            <a:off x="4798687" y="3906333"/>
            <a:ext cx="446228" cy="18494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FB6B1-BE6A-8193-C1C2-73A5C84CE75A}"/>
              </a:ext>
            </a:extLst>
          </p:cNvPr>
          <p:cNvSpPr txBox="1"/>
          <p:nvPr/>
        </p:nvSpPr>
        <p:spPr>
          <a:xfrm>
            <a:off x="5224697" y="3871956"/>
            <a:ext cx="626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RDD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5AC236-5C39-1EE0-18B0-D78D453A455B}"/>
              </a:ext>
            </a:extLst>
          </p:cNvPr>
          <p:cNvSpPr/>
          <p:nvPr/>
        </p:nvSpPr>
        <p:spPr>
          <a:xfrm>
            <a:off x="4870939" y="419383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205ADF-F181-B1FE-73AF-1685A7C84E78}"/>
              </a:ext>
            </a:extLst>
          </p:cNvPr>
          <p:cNvSpPr txBox="1"/>
          <p:nvPr/>
        </p:nvSpPr>
        <p:spPr>
          <a:xfrm>
            <a:off x="5224697" y="4208867"/>
            <a:ext cx="83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Partition</a:t>
            </a:r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84548D26-AEC5-5CA8-2463-180A62409771}"/>
              </a:ext>
            </a:extLst>
          </p:cNvPr>
          <p:cNvSpPr/>
          <p:nvPr/>
        </p:nvSpPr>
        <p:spPr>
          <a:xfrm>
            <a:off x="6036282" y="3906333"/>
            <a:ext cx="446228" cy="18494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07597-2B32-EA88-3134-2F72092664F9}"/>
              </a:ext>
            </a:extLst>
          </p:cNvPr>
          <p:cNvSpPr txBox="1"/>
          <p:nvPr/>
        </p:nvSpPr>
        <p:spPr>
          <a:xfrm>
            <a:off x="6470479" y="3871956"/>
            <a:ext cx="1419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Storage, Filesystem</a:t>
            </a:r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150661A6-EE91-212E-2438-1B5E119F7C72}"/>
              </a:ext>
            </a:extLst>
          </p:cNvPr>
          <p:cNvSpPr/>
          <p:nvPr/>
        </p:nvSpPr>
        <p:spPr>
          <a:xfrm>
            <a:off x="6115380" y="4201808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</a:t>
            </a:r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1717BE-C883-AF14-609C-DE402AA54096}"/>
              </a:ext>
            </a:extLst>
          </p:cNvPr>
          <p:cNvSpPr txBox="1"/>
          <p:nvPr/>
        </p:nvSpPr>
        <p:spPr>
          <a:xfrm>
            <a:off x="6472985" y="4232597"/>
            <a:ext cx="117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</a:t>
            </a:r>
            <a:r>
              <a:rPr lang="en-US" sz="1000"/>
              <a:t>Data Source</a:t>
            </a:r>
            <a:endParaRPr lang="en-KR" sz="10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C8B79810-FEF3-EE9B-7584-D40654A7AEA8}"/>
              </a:ext>
            </a:extLst>
          </p:cNvPr>
          <p:cNvSpPr/>
          <p:nvPr/>
        </p:nvSpPr>
        <p:spPr>
          <a:xfrm>
            <a:off x="6115380" y="4597392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96C8-1836-C228-FE12-702AE71A37CE}"/>
              </a:ext>
            </a:extLst>
          </p:cNvPr>
          <p:cNvSpPr txBox="1"/>
          <p:nvPr/>
        </p:nvSpPr>
        <p:spPr>
          <a:xfrm>
            <a:off x="6472985" y="4625417"/>
            <a:ext cx="117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/>
              <a:t>: Result </a:t>
            </a:r>
            <a:r>
              <a:rPr lang="en-US" sz="1000"/>
              <a:t>Block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54569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36343</TotalTime>
  <Words>237</Words>
  <Application>Microsoft Macintosh PowerPoint</Application>
  <PresentationFormat>On-screen Show (16:9)</PresentationFormat>
  <Paragraphs>150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5002</cp:revision>
  <dcterms:created xsi:type="dcterms:W3CDTF">2006-10-05T04:04:58Z</dcterms:created>
  <dcterms:modified xsi:type="dcterms:W3CDTF">2023-08-27T20:36:51Z</dcterms:modified>
</cp:coreProperties>
</file>