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876" autoAdjust="0"/>
  </p:normalViewPr>
  <p:slideViewPr>
    <p:cSldViewPr>
      <p:cViewPr varScale="1">
        <p:scale>
          <a:sx n="190" d="100"/>
          <a:sy n="190" d="100"/>
        </p:scale>
        <p:origin x="1206" y="18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4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Container Cgroup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D3333-17D3-4543-90B0-A8EB7BD2C616}"/>
              </a:ext>
            </a:extLst>
          </p:cNvPr>
          <p:cNvSpPr/>
          <p:nvPr/>
        </p:nvSpPr>
        <p:spPr>
          <a:xfrm>
            <a:off x="179512" y="843558"/>
            <a:ext cx="2808312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cpuset Cgroup</a:t>
            </a:r>
            <a:endParaRPr lang="ko-KR" altLang="en-US" sz="1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29B9AC-6727-4B08-BB80-CE1324D94234}"/>
              </a:ext>
            </a:extLst>
          </p:cNvPr>
          <p:cNvSpPr/>
          <p:nvPr/>
        </p:nvSpPr>
        <p:spPr>
          <a:xfrm>
            <a:off x="3167844" y="843558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cpu, cpuacct Cgroup</a:t>
            </a:r>
            <a:endParaRPr lang="ko-KR" altLang="en-US" sz="14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992DD-F4B0-44A8-9728-398F52130423}"/>
              </a:ext>
            </a:extLst>
          </p:cNvPr>
          <p:cNvSpPr/>
          <p:nvPr/>
        </p:nvSpPr>
        <p:spPr>
          <a:xfrm>
            <a:off x="6156176" y="843558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memory Cgroup</a:t>
            </a:r>
            <a:endParaRPr lang="ko-KR" altLang="en-US" sz="14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8934D9-02B3-4AF0-9B97-ADE3E4B5723D}"/>
              </a:ext>
            </a:extLst>
          </p:cNvPr>
          <p:cNvSpPr/>
          <p:nvPr/>
        </p:nvSpPr>
        <p:spPr>
          <a:xfrm>
            <a:off x="6156176" y="2971549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device Cgroup</a:t>
            </a:r>
            <a:endParaRPr lang="ko-KR" altLang="en-US" sz="14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F7614E-44CE-4618-AFEE-94FDD3B8DEF1}"/>
              </a:ext>
            </a:extLst>
          </p:cNvPr>
          <p:cNvSpPr/>
          <p:nvPr/>
        </p:nvSpPr>
        <p:spPr>
          <a:xfrm>
            <a:off x="3167844" y="2971549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blkio Cgroup</a:t>
            </a:r>
            <a:endParaRPr lang="ko-KR" altLang="en-US" sz="14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BD1F17-3162-493A-9233-528A86A1A623}"/>
              </a:ext>
            </a:extLst>
          </p:cNvPr>
          <p:cNvSpPr/>
          <p:nvPr/>
        </p:nvSpPr>
        <p:spPr>
          <a:xfrm>
            <a:off x="179511" y="2971549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net_cls, net_prio Cgroup</a:t>
            </a:r>
            <a:endParaRPr lang="ko-KR" altLang="en-US" sz="1400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CAB067-2318-4C97-8ECF-CB45B52E694C}"/>
              </a:ext>
            </a:extLst>
          </p:cNvPr>
          <p:cNvGrpSpPr/>
          <p:nvPr/>
        </p:nvGrpSpPr>
        <p:grpSpPr>
          <a:xfrm>
            <a:off x="3275855" y="3259581"/>
            <a:ext cx="2592291" cy="1656184"/>
            <a:chOff x="3275855" y="3259581"/>
            <a:chExt cx="2592291" cy="165618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82E55EC-4DEC-48C4-979E-A563C41AEAC3}"/>
                </a:ext>
              </a:extLst>
            </p:cNvPr>
            <p:cNvSpPr/>
            <p:nvPr/>
          </p:nvSpPr>
          <p:spPr>
            <a:xfrm>
              <a:off x="3995936" y="3259581"/>
              <a:ext cx="1152128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/>
                <a:t>Host Cgroup</a:t>
              </a:r>
              <a:endParaRPr lang="ko-KR" altLang="en-US" sz="11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AA04DDE-67A2-49FC-8B66-187DD90A2732}"/>
                </a:ext>
              </a:extLst>
            </p:cNvPr>
            <p:cNvSpPr/>
            <p:nvPr/>
          </p:nvSpPr>
          <p:spPr>
            <a:xfrm>
              <a:off x="3275855" y="4123677"/>
              <a:ext cx="1260141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A Cgroup </a:t>
              </a:r>
              <a:endParaRPr lang="ko-KR" altLang="en-US" sz="11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F11A060-3064-46A9-867B-72D73120153D}"/>
                </a:ext>
              </a:extLst>
            </p:cNvPr>
            <p:cNvSpPr/>
            <p:nvPr/>
          </p:nvSpPr>
          <p:spPr>
            <a:xfrm>
              <a:off x="4644007" y="4123677"/>
              <a:ext cx="1224139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B Cgroup</a:t>
              </a:r>
              <a:endParaRPr lang="ko-KR" altLang="en-US" sz="110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43A256-36F5-43C9-A8FB-747D68390A30}"/>
                </a:ext>
              </a:extLst>
            </p:cNvPr>
            <p:cNvSpPr/>
            <p:nvPr/>
          </p:nvSpPr>
          <p:spPr>
            <a:xfrm>
              <a:off x="4148953" y="3540726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Host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FD3AB4A-A87E-4846-B193-2A889182864E}"/>
                </a:ext>
              </a:extLst>
            </p:cNvPr>
            <p:cNvSpPr/>
            <p:nvPr/>
          </p:nvSpPr>
          <p:spPr>
            <a:xfrm>
              <a:off x="3482878" y="4202490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A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A27B71C-4E61-442F-8BB7-023A82090771}"/>
                </a:ext>
              </a:extLst>
            </p:cNvPr>
            <p:cNvSpPr/>
            <p:nvPr/>
          </p:nvSpPr>
          <p:spPr>
            <a:xfrm>
              <a:off x="4828115" y="4202489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B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070A2F-8BA4-430F-ABA4-BBCCF6AE7D86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 flipH="1">
              <a:off x="3905926" y="4051669"/>
              <a:ext cx="666074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2600D3B-BB3E-4807-AC82-589462CBB64B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4572000" y="4051669"/>
              <a:ext cx="684077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382A871-AD09-4AF6-B4D8-518D7CBE94FC}"/>
              </a:ext>
            </a:extLst>
          </p:cNvPr>
          <p:cNvGrpSpPr/>
          <p:nvPr/>
        </p:nvGrpSpPr>
        <p:grpSpPr>
          <a:xfrm>
            <a:off x="3275855" y="1131590"/>
            <a:ext cx="2592291" cy="1656184"/>
            <a:chOff x="3275855" y="3259581"/>
            <a:chExt cx="2592291" cy="165618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4BF05A6-DD0D-4C48-A67E-A3A4D0C9A734}"/>
                </a:ext>
              </a:extLst>
            </p:cNvPr>
            <p:cNvSpPr/>
            <p:nvPr/>
          </p:nvSpPr>
          <p:spPr>
            <a:xfrm>
              <a:off x="3995936" y="3259581"/>
              <a:ext cx="1152128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/>
                <a:t>Host Cgroup</a:t>
              </a:r>
              <a:endParaRPr lang="ko-KR" altLang="en-US" sz="110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DF05B18-CE80-4063-928D-7035D61BF261}"/>
                </a:ext>
              </a:extLst>
            </p:cNvPr>
            <p:cNvSpPr/>
            <p:nvPr/>
          </p:nvSpPr>
          <p:spPr>
            <a:xfrm>
              <a:off x="3275855" y="4123677"/>
              <a:ext cx="1260141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A Cgroup </a:t>
              </a:r>
              <a:endParaRPr lang="ko-KR" altLang="en-US" sz="110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E54863B-328A-4F6E-9559-CADF4645AD7B}"/>
                </a:ext>
              </a:extLst>
            </p:cNvPr>
            <p:cNvSpPr/>
            <p:nvPr/>
          </p:nvSpPr>
          <p:spPr>
            <a:xfrm>
              <a:off x="4644007" y="4123677"/>
              <a:ext cx="1224139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B Cgroup</a:t>
              </a:r>
              <a:endParaRPr lang="ko-KR" altLang="en-US" sz="110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FC5BBFF-54D5-42CC-A626-ED8E04F42A4A}"/>
                </a:ext>
              </a:extLst>
            </p:cNvPr>
            <p:cNvSpPr/>
            <p:nvPr/>
          </p:nvSpPr>
          <p:spPr>
            <a:xfrm>
              <a:off x="4148953" y="3540726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Host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0C3B07B-A4F9-4933-8471-347B4F34429A}"/>
                </a:ext>
              </a:extLst>
            </p:cNvPr>
            <p:cNvSpPr/>
            <p:nvPr/>
          </p:nvSpPr>
          <p:spPr>
            <a:xfrm>
              <a:off x="3482878" y="4202490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A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DBD0551-4D92-4EBD-8A0E-5172142185D4}"/>
                </a:ext>
              </a:extLst>
            </p:cNvPr>
            <p:cNvSpPr/>
            <p:nvPr/>
          </p:nvSpPr>
          <p:spPr>
            <a:xfrm>
              <a:off x="4828115" y="4202489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B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9F55AF-3607-4EEC-AEA6-852F6E649C06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 flipH="1">
              <a:off x="3905926" y="4051669"/>
              <a:ext cx="666074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0BB6EC7-8118-4777-AC95-6B1F11B1EAB3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>
              <a:off x="4572000" y="4051669"/>
              <a:ext cx="684077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BCA2AE-9E86-4F31-9D68-54A46ED7DB86}"/>
              </a:ext>
            </a:extLst>
          </p:cNvPr>
          <p:cNvGrpSpPr/>
          <p:nvPr/>
        </p:nvGrpSpPr>
        <p:grpSpPr>
          <a:xfrm>
            <a:off x="287521" y="1131590"/>
            <a:ext cx="2592291" cy="1656184"/>
            <a:chOff x="3275855" y="3259581"/>
            <a:chExt cx="2592291" cy="1656184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49A07557-921B-494E-98BE-2B39EA665FB9}"/>
                </a:ext>
              </a:extLst>
            </p:cNvPr>
            <p:cNvSpPr/>
            <p:nvPr/>
          </p:nvSpPr>
          <p:spPr>
            <a:xfrm>
              <a:off x="3995936" y="3259581"/>
              <a:ext cx="1152128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/>
                <a:t>Host Cgroup</a:t>
              </a:r>
              <a:endParaRPr lang="ko-KR" altLang="en-US" sz="110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99FCE87-A576-42AF-A692-8C1DF5DEADBD}"/>
                </a:ext>
              </a:extLst>
            </p:cNvPr>
            <p:cNvSpPr/>
            <p:nvPr/>
          </p:nvSpPr>
          <p:spPr>
            <a:xfrm>
              <a:off x="3275855" y="4123677"/>
              <a:ext cx="1260141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A Cgroup </a:t>
              </a:r>
              <a:endParaRPr lang="ko-KR" altLang="en-US" sz="110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24E0DA-DEC5-473A-A4E6-165BA0356586}"/>
                </a:ext>
              </a:extLst>
            </p:cNvPr>
            <p:cNvSpPr/>
            <p:nvPr/>
          </p:nvSpPr>
          <p:spPr>
            <a:xfrm>
              <a:off x="4644007" y="4123677"/>
              <a:ext cx="1224139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B Cgroup</a:t>
              </a:r>
              <a:endParaRPr lang="ko-KR" altLang="en-US" sz="110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D92D186-F20E-46B6-BF99-F583B8A3D5C8}"/>
                </a:ext>
              </a:extLst>
            </p:cNvPr>
            <p:cNvSpPr/>
            <p:nvPr/>
          </p:nvSpPr>
          <p:spPr>
            <a:xfrm>
              <a:off x="4148953" y="3540726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Host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5774371-E521-4013-9574-C55BC8B1A745}"/>
                </a:ext>
              </a:extLst>
            </p:cNvPr>
            <p:cNvSpPr/>
            <p:nvPr/>
          </p:nvSpPr>
          <p:spPr>
            <a:xfrm>
              <a:off x="3482878" y="4202490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A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F272643-9150-4301-BB37-5577618E49C3}"/>
                </a:ext>
              </a:extLst>
            </p:cNvPr>
            <p:cNvSpPr/>
            <p:nvPr/>
          </p:nvSpPr>
          <p:spPr>
            <a:xfrm>
              <a:off x="4828115" y="4202489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B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C41113F-0D89-4D5C-B58D-AF171FB16BAB}"/>
                </a:ext>
              </a:extLst>
            </p:cNvPr>
            <p:cNvCxnSpPr>
              <a:stCxn id="66" idx="2"/>
              <a:endCxn id="67" idx="0"/>
            </p:cNvCxnSpPr>
            <p:nvPr/>
          </p:nvCxnSpPr>
          <p:spPr>
            <a:xfrm flipH="1">
              <a:off x="3905926" y="4051669"/>
              <a:ext cx="666074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EBB6727-7BB2-4F6E-B4CE-B3F16AA70C02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4572000" y="4051669"/>
              <a:ext cx="684077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4BEA38-7BCE-4F20-8826-7E4F6B9D764B}"/>
              </a:ext>
            </a:extLst>
          </p:cNvPr>
          <p:cNvGrpSpPr/>
          <p:nvPr/>
        </p:nvGrpSpPr>
        <p:grpSpPr>
          <a:xfrm>
            <a:off x="287521" y="3259581"/>
            <a:ext cx="2592291" cy="1656184"/>
            <a:chOff x="3275855" y="3259581"/>
            <a:chExt cx="2592291" cy="1656184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717365F-33C1-4A1B-B172-0901B75D6D1F}"/>
                </a:ext>
              </a:extLst>
            </p:cNvPr>
            <p:cNvSpPr/>
            <p:nvPr/>
          </p:nvSpPr>
          <p:spPr>
            <a:xfrm>
              <a:off x="3995936" y="3259581"/>
              <a:ext cx="1152128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/>
                <a:t>Host Cgroup</a:t>
              </a:r>
              <a:endParaRPr lang="ko-KR" altLang="en-US" sz="110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5011F0BD-7FD8-4350-816C-63E25F1A5B52}"/>
                </a:ext>
              </a:extLst>
            </p:cNvPr>
            <p:cNvSpPr/>
            <p:nvPr/>
          </p:nvSpPr>
          <p:spPr>
            <a:xfrm>
              <a:off x="3275855" y="4123677"/>
              <a:ext cx="1260141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A Cgroup </a:t>
              </a:r>
              <a:endParaRPr lang="ko-KR" altLang="en-US" sz="110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0C194B-2849-4392-BE31-D4A154129A7D}"/>
                </a:ext>
              </a:extLst>
            </p:cNvPr>
            <p:cNvSpPr/>
            <p:nvPr/>
          </p:nvSpPr>
          <p:spPr>
            <a:xfrm>
              <a:off x="4644007" y="4123677"/>
              <a:ext cx="1224139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B Cgroup</a:t>
              </a:r>
              <a:endParaRPr lang="ko-KR" altLang="en-US" sz="11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0AF85B9-96CF-4AEA-97C4-01470720E56F}"/>
                </a:ext>
              </a:extLst>
            </p:cNvPr>
            <p:cNvSpPr/>
            <p:nvPr/>
          </p:nvSpPr>
          <p:spPr>
            <a:xfrm>
              <a:off x="4148953" y="3540726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Host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99B5918-59C6-46EF-80DC-A95A3AA5014D}"/>
                </a:ext>
              </a:extLst>
            </p:cNvPr>
            <p:cNvSpPr/>
            <p:nvPr/>
          </p:nvSpPr>
          <p:spPr>
            <a:xfrm>
              <a:off x="3482878" y="4202490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A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090B072-3CD8-40A7-BED2-CA28D6F1F9CC}"/>
                </a:ext>
              </a:extLst>
            </p:cNvPr>
            <p:cNvSpPr/>
            <p:nvPr/>
          </p:nvSpPr>
          <p:spPr>
            <a:xfrm>
              <a:off x="4828115" y="4202489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B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82F7EC3-054C-4C91-AD12-94D52A694C20}"/>
                </a:ext>
              </a:extLst>
            </p:cNvPr>
            <p:cNvCxnSpPr>
              <a:stCxn id="75" idx="2"/>
              <a:endCxn id="76" idx="0"/>
            </p:cNvCxnSpPr>
            <p:nvPr/>
          </p:nvCxnSpPr>
          <p:spPr>
            <a:xfrm flipH="1">
              <a:off x="3905926" y="4051669"/>
              <a:ext cx="666074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7E1AA0C-AE01-4791-8447-BAF661F4D529}"/>
                </a:ext>
              </a:extLst>
            </p:cNvPr>
            <p:cNvCxnSpPr>
              <a:cxnSpLocks/>
              <a:stCxn id="75" idx="2"/>
              <a:endCxn id="77" idx="0"/>
            </p:cNvCxnSpPr>
            <p:nvPr/>
          </p:nvCxnSpPr>
          <p:spPr>
            <a:xfrm>
              <a:off x="4572000" y="4051669"/>
              <a:ext cx="684077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FE2B822-E822-4A20-9165-62555FE13DBD}"/>
              </a:ext>
            </a:extLst>
          </p:cNvPr>
          <p:cNvGrpSpPr/>
          <p:nvPr/>
        </p:nvGrpSpPr>
        <p:grpSpPr>
          <a:xfrm>
            <a:off x="6264186" y="3259581"/>
            <a:ext cx="2592291" cy="1656184"/>
            <a:chOff x="3275855" y="3259581"/>
            <a:chExt cx="2592291" cy="1656184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57055185-3B53-488A-92A1-3900F6BB9303}"/>
                </a:ext>
              </a:extLst>
            </p:cNvPr>
            <p:cNvSpPr/>
            <p:nvPr/>
          </p:nvSpPr>
          <p:spPr>
            <a:xfrm>
              <a:off x="3995936" y="3259581"/>
              <a:ext cx="1152128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/>
                <a:t>Host Cgroup</a:t>
              </a:r>
              <a:endParaRPr lang="ko-KR" altLang="en-US" sz="110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2E42F2F-BDDC-4DE2-8FC3-FEF607E97761}"/>
                </a:ext>
              </a:extLst>
            </p:cNvPr>
            <p:cNvSpPr/>
            <p:nvPr/>
          </p:nvSpPr>
          <p:spPr>
            <a:xfrm>
              <a:off x="3275855" y="4123677"/>
              <a:ext cx="1260141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A Cgroup </a:t>
              </a:r>
              <a:endParaRPr lang="ko-KR" altLang="en-US" sz="110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9B306CC-84E5-4B4A-9502-85D817531648}"/>
                </a:ext>
              </a:extLst>
            </p:cNvPr>
            <p:cNvSpPr/>
            <p:nvPr/>
          </p:nvSpPr>
          <p:spPr>
            <a:xfrm>
              <a:off x="4644007" y="4123677"/>
              <a:ext cx="1224139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B Cgroup</a:t>
              </a:r>
              <a:endParaRPr lang="ko-KR" altLang="en-US" sz="110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AF330E7-2D1B-4CF0-A467-CC0EDDC74D6A}"/>
                </a:ext>
              </a:extLst>
            </p:cNvPr>
            <p:cNvSpPr/>
            <p:nvPr/>
          </p:nvSpPr>
          <p:spPr>
            <a:xfrm>
              <a:off x="4148953" y="3540726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Host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EB6D3339-0A3B-41C9-8CCF-7A6F8D0BE7FC}"/>
                </a:ext>
              </a:extLst>
            </p:cNvPr>
            <p:cNvSpPr/>
            <p:nvPr/>
          </p:nvSpPr>
          <p:spPr>
            <a:xfrm>
              <a:off x="3482878" y="4202490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A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2E109A4-9807-4C8A-835E-B7B7F39DB88C}"/>
                </a:ext>
              </a:extLst>
            </p:cNvPr>
            <p:cNvSpPr/>
            <p:nvPr/>
          </p:nvSpPr>
          <p:spPr>
            <a:xfrm>
              <a:off x="4828115" y="4202489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B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77C19C8-FDA5-4D08-909E-237A71A35B77}"/>
                </a:ext>
              </a:extLst>
            </p:cNvPr>
            <p:cNvCxnSpPr>
              <a:stCxn id="84" idx="2"/>
              <a:endCxn id="85" idx="0"/>
            </p:cNvCxnSpPr>
            <p:nvPr/>
          </p:nvCxnSpPr>
          <p:spPr>
            <a:xfrm flipH="1">
              <a:off x="3905926" y="4051669"/>
              <a:ext cx="666074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A03FF70-0FF5-4ECE-BBA5-F35F44A94351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>
              <a:off x="4572000" y="4051669"/>
              <a:ext cx="684077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03F6777-6DE1-4078-A257-7A5AF446BC41}"/>
              </a:ext>
            </a:extLst>
          </p:cNvPr>
          <p:cNvGrpSpPr/>
          <p:nvPr/>
        </p:nvGrpSpPr>
        <p:grpSpPr>
          <a:xfrm>
            <a:off x="6264186" y="1131590"/>
            <a:ext cx="2592291" cy="1656184"/>
            <a:chOff x="3275855" y="3259581"/>
            <a:chExt cx="2592291" cy="1656184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AD29228C-456B-4208-8DB3-BF6DD328A3E8}"/>
                </a:ext>
              </a:extLst>
            </p:cNvPr>
            <p:cNvSpPr/>
            <p:nvPr/>
          </p:nvSpPr>
          <p:spPr>
            <a:xfrm>
              <a:off x="3995936" y="3259581"/>
              <a:ext cx="1152128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/>
                <a:t>Host Cgroup</a:t>
              </a:r>
              <a:endParaRPr lang="ko-KR" altLang="en-US" sz="1100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75C279-471D-4F0A-A8D8-313CE665486E}"/>
                </a:ext>
              </a:extLst>
            </p:cNvPr>
            <p:cNvSpPr/>
            <p:nvPr/>
          </p:nvSpPr>
          <p:spPr>
            <a:xfrm>
              <a:off x="3275855" y="4123677"/>
              <a:ext cx="1260141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A Cgroup </a:t>
              </a:r>
              <a:endParaRPr lang="ko-KR" altLang="en-US" sz="1100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B7246552-0622-48E5-B0C7-AE7EC9DEEA08}"/>
                </a:ext>
              </a:extLst>
            </p:cNvPr>
            <p:cNvSpPr/>
            <p:nvPr/>
          </p:nvSpPr>
          <p:spPr>
            <a:xfrm>
              <a:off x="4644007" y="4123677"/>
              <a:ext cx="1224139" cy="792088"/>
            </a:xfrm>
            <a:prstGeom prst="roundRect">
              <a:avLst>
                <a:gd name="adj" fmla="val 14918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Cont B Cgroup</a:t>
              </a:r>
              <a:endParaRPr lang="ko-KR" altLang="en-US" sz="110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8BC3FF5F-87EA-4ADC-82C0-EEB62B95362A}"/>
                </a:ext>
              </a:extLst>
            </p:cNvPr>
            <p:cNvSpPr/>
            <p:nvPr/>
          </p:nvSpPr>
          <p:spPr>
            <a:xfrm>
              <a:off x="4148953" y="3540726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Host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FB22A10-58D0-429E-BED5-7AE94A5062F3}"/>
                </a:ext>
              </a:extLst>
            </p:cNvPr>
            <p:cNvSpPr/>
            <p:nvPr/>
          </p:nvSpPr>
          <p:spPr>
            <a:xfrm>
              <a:off x="3482878" y="4202490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A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A8B44A57-E347-4796-9150-9E165F39CF2C}"/>
                </a:ext>
              </a:extLst>
            </p:cNvPr>
            <p:cNvSpPr/>
            <p:nvPr/>
          </p:nvSpPr>
          <p:spPr>
            <a:xfrm>
              <a:off x="4828115" y="4202489"/>
              <a:ext cx="846094" cy="432129"/>
            </a:xfrm>
            <a:prstGeom prst="roundRect">
              <a:avLst>
                <a:gd name="adj" fmla="val 149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Cont B</a:t>
              </a:r>
            </a:p>
            <a:p>
              <a:pPr algn="ctr"/>
              <a:r>
                <a:rPr lang="en-US" altLang="ko-KR" sz="1050"/>
                <a:t>Process</a:t>
              </a:r>
              <a:endParaRPr lang="ko-KR" altLang="en-US" sz="1050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E64A1E0-644E-417D-91B3-EA8C35B1B9B0}"/>
                </a:ext>
              </a:extLst>
            </p:cNvPr>
            <p:cNvCxnSpPr>
              <a:stCxn id="93" idx="2"/>
              <a:endCxn id="94" idx="0"/>
            </p:cNvCxnSpPr>
            <p:nvPr/>
          </p:nvCxnSpPr>
          <p:spPr>
            <a:xfrm flipH="1">
              <a:off x="3905926" y="4051669"/>
              <a:ext cx="666074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DCCDC4D-EC1F-4F17-8427-C7802CE287C3}"/>
                </a:ext>
              </a:extLst>
            </p:cNvPr>
            <p:cNvCxnSpPr>
              <a:cxnSpLocks/>
              <a:stCxn id="93" idx="2"/>
              <a:endCxn id="95" idx="0"/>
            </p:cNvCxnSpPr>
            <p:nvPr/>
          </p:nvCxnSpPr>
          <p:spPr>
            <a:xfrm>
              <a:off x="4572000" y="4051669"/>
              <a:ext cx="684077" cy="720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4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44558</TotalTime>
  <Words>124</Words>
  <Application>Microsoft Office PowerPoint</Application>
  <PresentationFormat>화면 슬라이드 쇼(16:9)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Container Cgroup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5768</cp:revision>
  <dcterms:created xsi:type="dcterms:W3CDTF">2006-10-05T04:04:58Z</dcterms:created>
  <dcterms:modified xsi:type="dcterms:W3CDTF">2020-12-03T12:02:32Z</dcterms:modified>
</cp:coreProperties>
</file>