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6" r:id="rId2"/>
    <p:sldId id="370" r:id="rId3"/>
    <p:sldId id="371" r:id="rId4"/>
    <p:sldId id="368" r:id="rId5"/>
    <p:sldId id="369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152" d="100"/>
          <a:sy n="152" d="100"/>
        </p:scale>
        <p:origin x="162" y="93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Redux Architecture</a:t>
            </a:r>
            <a:endParaRPr lang="ko-KR" altLang="en-US" sz="36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906CA1B-6423-45FB-9CFB-D469B8812F51}"/>
              </a:ext>
            </a:extLst>
          </p:cNvPr>
          <p:cNvSpPr/>
          <p:nvPr/>
        </p:nvSpPr>
        <p:spPr>
          <a:xfrm>
            <a:off x="2411760" y="1851670"/>
            <a:ext cx="3877132" cy="1944216"/>
          </a:xfrm>
          <a:prstGeom prst="roundRect">
            <a:avLst>
              <a:gd name="adj" fmla="val 36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Store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8AAC62E-230D-4B0A-A6F4-769655C45DF0}"/>
              </a:ext>
            </a:extLst>
          </p:cNvPr>
          <p:cNvSpPr/>
          <p:nvPr/>
        </p:nvSpPr>
        <p:spPr>
          <a:xfrm>
            <a:off x="2411760" y="1059582"/>
            <a:ext cx="1659883" cy="360040"/>
          </a:xfrm>
          <a:prstGeom prst="roundRect">
            <a:avLst>
              <a:gd name="adj" fmla="val 186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View (Component)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11ACC0F2-106E-4596-A1A2-0AC91D04A9E1}"/>
              </a:ext>
            </a:extLst>
          </p:cNvPr>
          <p:cNvSpPr/>
          <p:nvPr/>
        </p:nvSpPr>
        <p:spPr>
          <a:xfrm>
            <a:off x="2631496" y="2012092"/>
            <a:ext cx="720080" cy="14957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State</a:t>
            </a:r>
            <a:endParaRPr lang="ko-KR" altLang="en-US" sz="12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ECCC825-27B4-409A-92DB-CFA1D757E18A}"/>
              </a:ext>
            </a:extLst>
          </p:cNvPr>
          <p:cNvSpPr/>
          <p:nvPr/>
        </p:nvSpPr>
        <p:spPr>
          <a:xfrm>
            <a:off x="4496280" y="2870822"/>
            <a:ext cx="1663606" cy="565018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Reducer</a:t>
            </a:r>
          </a:p>
          <a:p>
            <a:pPr algn="ctr"/>
            <a:r>
              <a:rPr lang="en-US" altLang="ko-KR" sz="1000"/>
              <a:t>reducer(curstate, action) </a:t>
            </a:r>
            <a:r>
              <a:rPr lang="en-US" altLang="ko-KR" sz="1000">
                <a:sym typeface="Wingdings" panose="05000000000000000000" pitchFamily="2" charset="2"/>
              </a:rPr>
              <a:t> nextstate</a:t>
            </a:r>
            <a:endParaRPr lang="en-US" altLang="ko-KR" sz="10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D1DCA81-4ADF-4BC7-8F04-80C7F656DDC0}"/>
              </a:ext>
            </a:extLst>
          </p:cNvPr>
          <p:cNvCxnSpPr>
            <a:cxnSpLocks/>
          </p:cNvCxnSpPr>
          <p:nvPr/>
        </p:nvCxnSpPr>
        <p:spPr>
          <a:xfrm flipV="1">
            <a:off x="3105216" y="1419622"/>
            <a:ext cx="0" cy="5924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6F8285-F320-45BA-9A0D-7A32165C40C0}"/>
              </a:ext>
            </a:extLst>
          </p:cNvPr>
          <p:cNvSpPr txBox="1"/>
          <p:nvPr/>
        </p:nvSpPr>
        <p:spPr>
          <a:xfrm>
            <a:off x="3063544" y="1494460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State</a:t>
            </a:r>
            <a:endParaRPr lang="ko-KR" altLang="en-US" sz="105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4694150-AE8A-4710-B4AC-305E0B7BBA82}"/>
              </a:ext>
            </a:extLst>
          </p:cNvPr>
          <p:cNvCxnSpPr>
            <a:cxnSpLocks/>
            <a:stCxn id="65" idx="2"/>
            <a:endCxn id="94" idx="0"/>
          </p:cNvCxnSpPr>
          <p:nvPr/>
        </p:nvCxnSpPr>
        <p:spPr>
          <a:xfrm flipH="1">
            <a:off x="5328083" y="1419622"/>
            <a:ext cx="1862" cy="6229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F328E92-FC55-4AE2-A9C4-9F6061EDCA19}"/>
              </a:ext>
            </a:extLst>
          </p:cNvPr>
          <p:cNvSpPr txBox="1"/>
          <p:nvPr/>
        </p:nvSpPr>
        <p:spPr>
          <a:xfrm>
            <a:off x="5292080" y="1419622"/>
            <a:ext cx="11095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Dispatch</a:t>
            </a:r>
          </a:p>
          <a:p>
            <a:pPr algn="ctr"/>
            <a:r>
              <a:rPr lang="en-US" altLang="ko-KR" sz="1000"/>
              <a:t>dispatch(action</a:t>
            </a:r>
            <a:r>
              <a:rPr lang="en-US" altLang="ko-KR" sz="1050"/>
              <a:t>)</a:t>
            </a:r>
            <a:endParaRPr lang="ko-KR" altLang="en-US" sz="105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E458548-B1D5-45E3-A937-69FA7864E203}"/>
              </a:ext>
            </a:extLst>
          </p:cNvPr>
          <p:cNvCxnSpPr>
            <a:cxnSpLocks/>
          </p:cNvCxnSpPr>
          <p:nvPr/>
        </p:nvCxnSpPr>
        <p:spPr>
          <a:xfrm>
            <a:off x="3351576" y="3081323"/>
            <a:ext cx="11447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9B9D11F-8E05-4E3E-BB36-902810AF3F8C}"/>
              </a:ext>
            </a:extLst>
          </p:cNvPr>
          <p:cNvCxnSpPr>
            <a:cxnSpLocks/>
          </p:cNvCxnSpPr>
          <p:nvPr/>
        </p:nvCxnSpPr>
        <p:spPr>
          <a:xfrm>
            <a:off x="3351576" y="3225339"/>
            <a:ext cx="114470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0C3C6B3-78BA-4D9B-BD06-3C0D8EBA16F4}"/>
              </a:ext>
            </a:extLst>
          </p:cNvPr>
          <p:cNvSpPr txBox="1"/>
          <p:nvPr/>
        </p:nvSpPr>
        <p:spPr>
          <a:xfrm>
            <a:off x="3407604" y="2804324"/>
            <a:ext cx="1032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Current State</a:t>
            </a:r>
            <a:endParaRPr lang="ko-KR" altLang="en-US" sz="105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5BEE32-0941-483F-805F-E87675865A18}"/>
              </a:ext>
            </a:extLst>
          </p:cNvPr>
          <p:cNvSpPr txBox="1"/>
          <p:nvPr/>
        </p:nvSpPr>
        <p:spPr>
          <a:xfrm>
            <a:off x="3497372" y="3230855"/>
            <a:ext cx="853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Next State</a:t>
            </a:r>
            <a:endParaRPr lang="ko-KR" altLang="en-US" sz="105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ABEA18C-FF7D-4F45-B5C2-6CE04260D646}"/>
              </a:ext>
            </a:extLst>
          </p:cNvPr>
          <p:cNvCxnSpPr>
            <a:cxnSpLocks/>
            <a:stCxn id="94" idx="2"/>
            <a:endCxn id="29" idx="0"/>
          </p:cNvCxnSpPr>
          <p:nvPr/>
        </p:nvCxnSpPr>
        <p:spPr>
          <a:xfrm>
            <a:off x="5328083" y="2499742"/>
            <a:ext cx="0" cy="371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4B0C1FE-8A98-4A3C-8F5A-9E5CC6F7D5B2}"/>
              </a:ext>
            </a:extLst>
          </p:cNvPr>
          <p:cNvSpPr/>
          <p:nvPr/>
        </p:nvSpPr>
        <p:spPr>
          <a:xfrm>
            <a:off x="6416765" y="2437260"/>
            <a:ext cx="823243" cy="469116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API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5576164-4D0D-430A-9EF9-498A6CF6F3A7}"/>
              </a:ext>
            </a:extLst>
          </p:cNvPr>
          <p:cNvSpPr/>
          <p:nvPr/>
        </p:nvSpPr>
        <p:spPr>
          <a:xfrm flipV="1">
            <a:off x="6159883" y="2246650"/>
            <a:ext cx="670135" cy="192124"/>
          </a:xfrm>
          <a:custGeom>
            <a:avLst/>
            <a:gdLst>
              <a:gd name="connsiteX0" fmla="*/ 1084668 w 1084668"/>
              <a:gd name="connsiteY0" fmla="*/ 0 h 693683"/>
              <a:gd name="connsiteX1" fmla="*/ 1084668 w 1084668"/>
              <a:gd name="connsiteY1" fmla="*/ 693683 h 693683"/>
              <a:gd name="connsiteX2" fmla="*/ 0 w 1084668"/>
              <a:gd name="connsiteY2" fmla="*/ 693683 h 6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668" h="693683">
                <a:moveTo>
                  <a:pt x="1084668" y="0"/>
                </a:moveTo>
                <a:lnTo>
                  <a:pt x="1084668" y="693683"/>
                </a:lnTo>
                <a:lnTo>
                  <a:pt x="0" y="693683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172BF-04F0-413B-90D0-E1967750D697}"/>
              </a:ext>
            </a:extLst>
          </p:cNvPr>
          <p:cNvSpPr txBox="1"/>
          <p:nvPr/>
        </p:nvSpPr>
        <p:spPr>
          <a:xfrm>
            <a:off x="6415744" y="1827297"/>
            <a:ext cx="8242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Request / </a:t>
            </a:r>
          </a:p>
          <a:p>
            <a:pPr algn="ctr"/>
            <a:r>
              <a:rPr lang="en-US" altLang="ko-KR" sz="1050"/>
              <a:t>Response</a:t>
            </a:r>
            <a:endParaRPr lang="ko-KR" altLang="en-US" sz="105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824FDD-C82A-49AE-A06D-80BBA1122B57}"/>
              </a:ext>
            </a:extLst>
          </p:cNvPr>
          <p:cNvSpPr/>
          <p:nvPr/>
        </p:nvSpPr>
        <p:spPr>
          <a:xfrm>
            <a:off x="4500003" y="1059582"/>
            <a:ext cx="1659883" cy="360040"/>
          </a:xfrm>
          <a:prstGeom prst="roundRect">
            <a:avLst>
              <a:gd name="adj" fmla="val 186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Action Creator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CB25ED8-5427-466E-A76F-D741E1EDB0F3}"/>
              </a:ext>
            </a:extLst>
          </p:cNvPr>
          <p:cNvCxnSpPr>
            <a:cxnSpLocks/>
            <a:stCxn id="26" idx="3"/>
            <a:endCxn id="65" idx="1"/>
          </p:cNvCxnSpPr>
          <p:nvPr/>
        </p:nvCxnSpPr>
        <p:spPr>
          <a:xfrm>
            <a:off x="4071643" y="1239602"/>
            <a:ext cx="4283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76C4D6A-A92E-4BA0-8674-B0FC9D3BFC91}"/>
              </a:ext>
            </a:extLst>
          </p:cNvPr>
          <p:cNvCxnSpPr>
            <a:cxnSpLocks/>
          </p:cNvCxnSpPr>
          <p:nvPr/>
        </p:nvCxnSpPr>
        <p:spPr>
          <a:xfrm flipV="1">
            <a:off x="2914255" y="1419622"/>
            <a:ext cx="0" cy="59247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D67FE9C-244A-416A-94E5-DA299A8F894F}"/>
              </a:ext>
            </a:extLst>
          </p:cNvPr>
          <p:cNvSpPr txBox="1"/>
          <p:nvPr/>
        </p:nvSpPr>
        <p:spPr>
          <a:xfrm>
            <a:off x="4025023" y="1229925"/>
            <a:ext cx="5164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Event</a:t>
            </a:r>
            <a:endParaRPr lang="ko-KR" altLang="en-US" sz="105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6407B0F-DD37-48F3-8800-D3463C928444}"/>
              </a:ext>
            </a:extLst>
          </p:cNvPr>
          <p:cNvSpPr/>
          <p:nvPr/>
        </p:nvSpPr>
        <p:spPr>
          <a:xfrm>
            <a:off x="4496280" y="2042578"/>
            <a:ext cx="1663606" cy="457164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MiddleWare</a:t>
            </a:r>
            <a:endParaRPr lang="en-US" altLang="ko-KR" sz="10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9DF106-5A74-4A9C-87EE-BE26BC2B0900}"/>
              </a:ext>
            </a:extLst>
          </p:cNvPr>
          <p:cNvSpPr txBox="1"/>
          <p:nvPr/>
        </p:nvSpPr>
        <p:spPr>
          <a:xfrm>
            <a:off x="1907704" y="1419622"/>
            <a:ext cx="1069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Subscribe</a:t>
            </a:r>
          </a:p>
          <a:p>
            <a:pPr algn="ctr"/>
            <a:r>
              <a:rPr lang="en-US" altLang="ko-KR" sz="1000"/>
              <a:t>subscribe(view</a:t>
            </a:r>
            <a:r>
              <a:rPr lang="en-US" altLang="ko-KR" sz="1050"/>
              <a:t>)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React without Redux</a:t>
            </a:r>
            <a:endParaRPr lang="ko-KR" altLang="en-US" sz="36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32727A-723D-46A3-9CB2-E00B927D4085}"/>
              </a:ext>
            </a:extLst>
          </p:cNvPr>
          <p:cNvSpPr/>
          <p:nvPr/>
        </p:nvSpPr>
        <p:spPr>
          <a:xfrm>
            <a:off x="4355976" y="843558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574A8FD-3BDA-4D91-8681-C683E1D00569}"/>
              </a:ext>
            </a:extLst>
          </p:cNvPr>
          <p:cNvSpPr/>
          <p:nvPr/>
        </p:nvSpPr>
        <p:spPr>
          <a:xfrm>
            <a:off x="4788026" y="150702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C3C931B-2CE2-4556-BFB7-6C2B547A2F0A}"/>
              </a:ext>
            </a:extLst>
          </p:cNvPr>
          <p:cNvSpPr/>
          <p:nvPr/>
        </p:nvSpPr>
        <p:spPr>
          <a:xfrm>
            <a:off x="3923927" y="1498499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B1076E-8C73-4A55-B3CF-4D426806010A}"/>
              </a:ext>
            </a:extLst>
          </p:cNvPr>
          <p:cNvSpPr/>
          <p:nvPr/>
        </p:nvSpPr>
        <p:spPr>
          <a:xfrm>
            <a:off x="3491879" y="215344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2DCC5A0-75F8-4EEE-80FE-38A3DA06DF24}"/>
              </a:ext>
            </a:extLst>
          </p:cNvPr>
          <p:cNvSpPr/>
          <p:nvPr/>
        </p:nvSpPr>
        <p:spPr>
          <a:xfrm>
            <a:off x="5220074" y="215344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E31B217-E511-4B6D-BA61-B800747E877B}"/>
              </a:ext>
            </a:extLst>
          </p:cNvPr>
          <p:cNvSpPr/>
          <p:nvPr/>
        </p:nvSpPr>
        <p:spPr>
          <a:xfrm>
            <a:off x="3923927" y="280838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DE3867E-B7C2-4048-B173-94004ACB5F60}"/>
              </a:ext>
            </a:extLst>
          </p:cNvPr>
          <p:cNvSpPr/>
          <p:nvPr/>
        </p:nvSpPr>
        <p:spPr>
          <a:xfrm>
            <a:off x="3059831" y="280838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</a:t>
            </a:r>
            <a:endParaRPr lang="ko-KR" altLang="en-US" sz="14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C69D3E8-2F6B-4AB3-BC94-8361A4DBD3FA}"/>
              </a:ext>
            </a:extLst>
          </p:cNvPr>
          <p:cNvCxnSpPr>
            <a:cxnSpLocks/>
            <a:stCxn id="4" idx="4"/>
            <a:endCxn id="28" idx="0"/>
          </p:cNvCxnSpPr>
          <p:nvPr/>
        </p:nvCxnSpPr>
        <p:spPr>
          <a:xfrm flipH="1">
            <a:off x="4139951" y="1275606"/>
            <a:ext cx="432049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B02ED91-8F49-4B3C-8599-CADFDF37259A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 flipH="1">
            <a:off x="3707903" y="1930547"/>
            <a:ext cx="432048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3FD5B6F-DA61-4B79-BC33-6072D54A537C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>
            <a:off x="3707903" y="2585488"/>
            <a:ext cx="432048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271508-1AEF-4DDE-8844-D209AE2BC200}"/>
              </a:ext>
            </a:extLst>
          </p:cNvPr>
          <p:cNvCxnSpPr>
            <a:cxnSpLocks/>
            <a:stCxn id="4" idx="4"/>
            <a:endCxn id="27" idx="0"/>
          </p:cNvCxnSpPr>
          <p:nvPr/>
        </p:nvCxnSpPr>
        <p:spPr>
          <a:xfrm>
            <a:off x="4572000" y="1275606"/>
            <a:ext cx="432050" cy="231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8196F8D-0BDE-4D51-9F66-C6A852948A9A}"/>
              </a:ext>
            </a:extLst>
          </p:cNvPr>
          <p:cNvCxnSpPr>
            <a:cxnSpLocks/>
            <a:stCxn id="30" idx="4"/>
            <a:endCxn id="34" idx="0"/>
          </p:cNvCxnSpPr>
          <p:nvPr/>
        </p:nvCxnSpPr>
        <p:spPr>
          <a:xfrm flipH="1">
            <a:off x="3275855" y="2585488"/>
            <a:ext cx="432048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4939EFA-7A02-4E32-BC21-8C7124BAE29F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5004050" y="1939069"/>
            <a:ext cx="432048" cy="214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FB331BA-9D69-40C7-8AAA-8A9302640CA0}"/>
              </a:ext>
            </a:extLst>
          </p:cNvPr>
          <p:cNvCxnSpPr>
            <a:cxnSpLocks/>
            <a:stCxn id="28" idx="4"/>
            <a:endCxn id="33" idx="0"/>
          </p:cNvCxnSpPr>
          <p:nvPr/>
        </p:nvCxnSpPr>
        <p:spPr>
          <a:xfrm>
            <a:off x="4139951" y="1930547"/>
            <a:ext cx="0" cy="877834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F3B90CE-1FEA-4084-8D2C-F74FD11B8674}"/>
              </a:ext>
            </a:extLst>
          </p:cNvPr>
          <p:cNvCxnSpPr>
            <a:cxnSpLocks/>
            <a:stCxn id="27" idx="4"/>
            <a:endCxn id="33" idx="0"/>
          </p:cNvCxnSpPr>
          <p:nvPr/>
        </p:nvCxnSpPr>
        <p:spPr>
          <a:xfrm flipH="1">
            <a:off x="4139951" y="1939069"/>
            <a:ext cx="864099" cy="86931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83A81FE-5776-4F04-A5EF-55A8803540A9}"/>
              </a:ext>
            </a:extLst>
          </p:cNvPr>
          <p:cNvSpPr txBox="1"/>
          <p:nvPr/>
        </p:nvSpPr>
        <p:spPr>
          <a:xfrm>
            <a:off x="4080556" y="2016164"/>
            <a:ext cx="6511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>
                <a:solidFill>
                  <a:srgbClr val="C00000"/>
                </a:solidFill>
              </a:rPr>
              <a:t>Change</a:t>
            </a:r>
          </a:p>
          <a:p>
            <a:pPr algn="ctr"/>
            <a:r>
              <a:rPr lang="en-US" altLang="ko-KR" sz="1050">
                <a:solidFill>
                  <a:srgbClr val="C00000"/>
                </a:solidFill>
              </a:rPr>
              <a:t>State</a:t>
            </a:r>
            <a:endParaRPr lang="ko-KR" altLang="en-US" sz="105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6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React without Redux</a:t>
            </a:r>
            <a:endParaRPr lang="ko-KR" altLang="en-US" sz="36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32727A-723D-46A3-9CB2-E00B927D4085}"/>
              </a:ext>
            </a:extLst>
          </p:cNvPr>
          <p:cNvSpPr/>
          <p:nvPr/>
        </p:nvSpPr>
        <p:spPr>
          <a:xfrm>
            <a:off x="4355976" y="843558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574A8FD-3BDA-4D91-8681-C683E1D00569}"/>
              </a:ext>
            </a:extLst>
          </p:cNvPr>
          <p:cNvSpPr/>
          <p:nvPr/>
        </p:nvSpPr>
        <p:spPr>
          <a:xfrm>
            <a:off x="4788026" y="150702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C3C931B-2CE2-4556-BFB7-6C2B547A2F0A}"/>
              </a:ext>
            </a:extLst>
          </p:cNvPr>
          <p:cNvSpPr/>
          <p:nvPr/>
        </p:nvSpPr>
        <p:spPr>
          <a:xfrm>
            <a:off x="3923927" y="1498499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B1076E-8C73-4A55-B3CF-4D426806010A}"/>
              </a:ext>
            </a:extLst>
          </p:cNvPr>
          <p:cNvSpPr/>
          <p:nvPr/>
        </p:nvSpPr>
        <p:spPr>
          <a:xfrm>
            <a:off x="3491879" y="215344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2DCC5A0-75F8-4EEE-80FE-38A3DA06DF24}"/>
              </a:ext>
            </a:extLst>
          </p:cNvPr>
          <p:cNvSpPr/>
          <p:nvPr/>
        </p:nvSpPr>
        <p:spPr>
          <a:xfrm>
            <a:off x="5220074" y="215344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E31B217-E511-4B6D-BA61-B800747E877B}"/>
              </a:ext>
            </a:extLst>
          </p:cNvPr>
          <p:cNvSpPr/>
          <p:nvPr/>
        </p:nvSpPr>
        <p:spPr>
          <a:xfrm>
            <a:off x="3923927" y="280838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DE3867E-B7C2-4048-B173-94004ACB5F60}"/>
              </a:ext>
            </a:extLst>
          </p:cNvPr>
          <p:cNvSpPr/>
          <p:nvPr/>
        </p:nvSpPr>
        <p:spPr>
          <a:xfrm>
            <a:off x="3059831" y="280838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</a:t>
            </a:r>
            <a:endParaRPr lang="ko-KR" altLang="en-US" sz="14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C69D3E8-2F6B-4AB3-BC94-8361A4DBD3FA}"/>
              </a:ext>
            </a:extLst>
          </p:cNvPr>
          <p:cNvCxnSpPr>
            <a:cxnSpLocks/>
            <a:stCxn id="4" idx="4"/>
            <a:endCxn id="28" idx="0"/>
          </p:cNvCxnSpPr>
          <p:nvPr/>
        </p:nvCxnSpPr>
        <p:spPr>
          <a:xfrm flipH="1">
            <a:off x="4139951" y="1275606"/>
            <a:ext cx="432049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B02ED91-8F49-4B3C-8599-CADFDF37259A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 flipH="1">
            <a:off x="3707903" y="1930547"/>
            <a:ext cx="432048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3FD5B6F-DA61-4B79-BC33-6072D54A537C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>
            <a:off x="3707903" y="2585488"/>
            <a:ext cx="432048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271508-1AEF-4DDE-8844-D209AE2BC200}"/>
              </a:ext>
            </a:extLst>
          </p:cNvPr>
          <p:cNvCxnSpPr>
            <a:cxnSpLocks/>
            <a:stCxn id="4" idx="4"/>
            <a:endCxn id="27" idx="0"/>
          </p:cNvCxnSpPr>
          <p:nvPr/>
        </p:nvCxnSpPr>
        <p:spPr>
          <a:xfrm>
            <a:off x="4572000" y="1275606"/>
            <a:ext cx="432050" cy="231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8196F8D-0BDE-4D51-9F66-C6A852948A9A}"/>
              </a:ext>
            </a:extLst>
          </p:cNvPr>
          <p:cNvCxnSpPr>
            <a:cxnSpLocks/>
            <a:stCxn id="30" idx="4"/>
            <a:endCxn id="34" idx="0"/>
          </p:cNvCxnSpPr>
          <p:nvPr/>
        </p:nvCxnSpPr>
        <p:spPr>
          <a:xfrm flipH="1">
            <a:off x="3275855" y="2585488"/>
            <a:ext cx="432048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4939EFA-7A02-4E32-BC21-8C7124BAE29F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5004050" y="1939069"/>
            <a:ext cx="432048" cy="214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FB331BA-9D69-40C7-8AAA-8A9302640CA0}"/>
              </a:ext>
            </a:extLst>
          </p:cNvPr>
          <p:cNvCxnSpPr>
            <a:cxnSpLocks/>
            <a:stCxn id="3" idx="4"/>
            <a:endCxn id="33" idx="0"/>
          </p:cNvCxnSpPr>
          <p:nvPr/>
        </p:nvCxnSpPr>
        <p:spPr>
          <a:xfrm>
            <a:off x="3541516" y="1376632"/>
            <a:ext cx="598435" cy="143174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83A81FE-5776-4F04-A5EF-55A8803540A9}"/>
              </a:ext>
            </a:extLst>
          </p:cNvPr>
          <p:cNvSpPr txBox="1"/>
          <p:nvPr/>
        </p:nvSpPr>
        <p:spPr>
          <a:xfrm>
            <a:off x="3779912" y="2300268"/>
            <a:ext cx="1125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rgbClr val="C00000"/>
                </a:solidFill>
              </a:rPr>
              <a:t>Dispatch</a:t>
            </a:r>
          </a:p>
          <a:p>
            <a:pPr algn="ctr"/>
            <a:r>
              <a:rPr lang="en-US" altLang="ko-KR" sz="1050">
                <a:solidFill>
                  <a:srgbClr val="C00000"/>
                </a:solidFill>
              </a:rPr>
              <a:t>Action</a:t>
            </a:r>
            <a:endParaRPr lang="ko-KR" altLang="en-US" sz="1050">
              <a:solidFill>
                <a:srgbClr val="C0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89A1434-1A7E-4795-AD2A-2B08E18488BC}"/>
              </a:ext>
            </a:extLst>
          </p:cNvPr>
          <p:cNvSpPr/>
          <p:nvPr/>
        </p:nvSpPr>
        <p:spPr>
          <a:xfrm>
            <a:off x="3095833" y="966347"/>
            <a:ext cx="891366" cy="4102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Store</a:t>
            </a:r>
            <a:endParaRPr lang="ko-KR" altLang="en-US" sz="1400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115C58D-BA5C-44CF-8F9D-CB06BC2B65E7}"/>
              </a:ext>
            </a:extLst>
          </p:cNvPr>
          <p:cNvCxnSpPr>
            <a:cxnSpLocks/>
            <a:stCxn id="28" idx="1"/>
            <a:endCxn id="3" idx="5"/>
          </p:cNvCxnSpPr>
          <p:nvPr/>
        </p:nvCxnSpPr>
        <p:spPr>
          <a:xfrm flipH="1" flipV="1">
            <a:off x="3856661" y="1316547"/>
            <a:ext cx="130538" cy="245224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A2EF716-3425-4516-8424-AED6CE659D16}"/>
              </a:ext>
            </a:extLst>
          </p:cNvPr>
          <p:cNvCxnSpPr>
            <a:cxnSpLocks/>
            <a:stCxn id="27" idx="1"/>
            <a:endCxn id="3" idx="5"/>
          </p:cNvCxnSpPr>
          <p:nvPr/>
        </p:nvCxnSpPr>
        <p:spPr>
          <a:xfrm flipH="1" flipV="1">
            <a:off x="3856661" y="1316547"/>
            <a:ext cx="994637" cy="253746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B6D311-B14E-4B3D-BD11-1F2C74991F74}"/>
              </a:ext>
            </a:extLst>
          </p:cNvPr>
          <p:cNvSpPr txBox="1"/>
          <p:nvPr/>
        </p:nvSpPr>
        <p:spPr>
          <a:xfrm>
            <a:off x="3590276" y="1152083"/>
            <a:ext cx="1125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tx2"/>
                </a:solidFill>
              </a:rPr>
              <a:t>State</a:t>
            </a:r>
            <a:endParaRPr lang="ko-KR" altLang="en-US" sz="105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1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1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AA971E9-DFB9-43C4-9DA6-D8D68A0C4E49}"/>
              </a:ext>
            </a:extLst>
          </p:cNvPr>
          <p:cNvCxnSpPr>
            <a:cxnSpLocks/>
            <a:stCxn id="139" idx="2"/>
            <a:endCxn id="148" idx="0"/>
          </p:cNvCxnSpPr>
          <p:nvPr/>
        </p:nvCxnSpPr>
        <p:spPr>
          <a:xfrm>
            <a:off x="5115772" y="1923678"/>
            <a:ext cx="0" cy="14401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Redux Architecture</a:t>
            </a:r>
            <a:endParaRPr lang="ko-KR" altLang="en-US" sz="3600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1E53F61-ECB6-4243-8990-9E0D87E7E3FD}"/>
              </a:ext>
            </a:extLst>
          </p:cNvPr>
          <p:cNvSpPr/>
          <p:nvPr/>
        </p:nvSpPr>
        <p:spPr>
          <a:xfrm>
            <a:off x="1187624" y="1454562"/>
            <a:ext cx="1519592" cy="469116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View</a:t>
            </a:r>
          </a:p>
          <a:p>
            <a:pPr algn="ctr"/>
            <a:r>
              <a:rPr lang="en-US" altLang="ko-KR" sz="1200"/>
              <a:t>(React Component)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2ADD94AB-DEA1-4C90-80A3-98D55B3337EA}"/>
              </a:ext>
            </a:extLst>
          </p:cNvPr>
          <p:cNvSpPr/>
          <p:nvPr/>
        </p:nvSpPr>
        <p:spPr>
          <a:xfrm>
            <a:off x="4355976" y="1454562"/>
            <a:ext cx="1519592" cy="469116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Action Creator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9F60469-098E-45FA-A9A8-E7CF89DE1E5A}"/>
              </a:ext>
            </a:extLst>
          </p:cNvPr>
          <p:cNvCxnSpPr>
            <a:cxnSpLocks/>
            <a:stCxn id="100" idx="3"/>
            <a:endCxn id="139" idx="1"/>
          </p:cNvCxnSpPr>
          <p:nvPr/>
        </p:nvCxnSpPr>
        <p:spPr>
          <a:xfrm>
            <a:off x="2707216" y="1689120"/>
            <a:ext cx="16487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1F283A8-31FF-4E17-B916-61270FD73BFD}"/>
              </a:ext>
            </a:extLst>
          </p:cNvPr>
          <p:cNvSpPr txBox="1"/>
          <p:nvPr/>
        </p:nvSpPr>
        <p:spPr>
          <a:xfrm>
            <a:off x="3249788" y="1419622"/>
            <a:ext cx="563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Event</a:t>
            </a:r>
            <a:endParaRPr lang="ko-KR" altLang="en-US" sz="1200"/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D37713F0-E4CB-4004-9798-56B767C89B2F}"/>
              </a:ext>
            </a:extLst>
          </p:cNvPr>
          <p:cNvSpPr/>
          <p:nvPr/>
        </p:nvSpPr>
        <p:spPr>
          <a:xfrm>
            <a:off x="4355976" y="3363838"/>
            <a:ext cx="1519592" cy="469116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Reducer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9BE73576-41CF-4A16-BF6B-CE67B297DB65}"/>
              </a:ext>
            </a:extLst>
          </p:cNvPr>
          <p:cNvSpPr/>
          <p:nvPr/>
        </p:nvSpPr>
        <p:spPr>
          <a:xfrm>
            <a:off x="4355976" y="2412951"/>
            <a:ext cx="1519592" cy="469116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Middleware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4F80E15-264B-4E7A-83F8-15807ABF6187}"/>
              </a:ext>
            </a:extLst>
          </p:cNvPr>
          <p:cNvSpPr txBox="1"/>
          <p:nvPr/>
        </p:nvSpPr>
        <p:spPr>
          <a:xfrm>
            <a:off x="5108953" y="2022788"/>
            <a:ext cx="1324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Dispatch(Action)</a:t>
            </a:r>
            <a:endParaRPr lang="ko-KR" altLang="en-US" sz="1200"/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4A28CBC5-F2C9-41DE-9C71-568AEAADBD1C}"/>
              </a:ext>
            </a:extLst>
          </p:cNvPr>
          <p:cNvSpPr/>
          <p:nvPr/>
        </p:nvSpPr>
        <p:spPr>
          <a:xfrm>
            <a:off x="1187624" y="3363838"/>
            <a:ext cx="1519592" cy="469116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Store</a:t>
            </a: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7A4B0A6-85FF-4114-8990-4005137E1031}"/>
              </a:ext>
            </a:extLst>
          </p:cNvPr>
          <p:cNvCxnSpPr>
            <a:cxnSpLocks/>
            <a:stCxn id="148" idx="1"/>
            <a:endCxn id="157" idx="3"/>
          </p:cNvCxnSpPr>
          <p:nvPr/>
        </p:nvCxnSpPr>
        <p:spPr>
          <a:xfrm flipH="1">
            <a:off x="2707216" y="3598396"/>
            <a:ext cx="16487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3ECAC208-E620-4A1C-845E-480368788C27}"/>
              </a:ext>
            </a:extLst>
          </p:cNvPr>
          <p:cNvCxnSpPr>
            <a:cxnSpLocks/>
          </p:cNvCxnSpPr>
          <p:nvPr/>
        </p:nvCxnSpPr>
        <p:spPr>
          <a:xfrm flipV="1">
            <a:off x="1763688" y="1923678"/>
            <a:ext cx="0" cy="144016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3A3FE93-8CE0-468B-A5D2-29BEE9E26EA0}"/>
              </a:ext>
            </a:extLst>
          </p:cNvPr>
          <p:cNvSpPr txBox="1"/>
          <p:nvPr/>
        </p:nvSpPr>
        <p:spPr>
          <a:xfrm>
            <a:off x="3935320" y="3825453"/>
            <a:ext cx="2360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Reducer(Previous State, Action)</a:t>
            </a:r>
            <a:endParaRPr lang="ko-KR" altLang="en-US" sz="120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C1FDBCE-FE34-43FC-B06C-DFAA7A2A2123}"/>
              </a:ext>
            </a:extLst>
          </p:cNvPr>
          <p:cNvSpPr txBox="1"/>
          <p:nvPr/>
        </p:nvSpPr>
        <p:spPr>
          <a:xfrm>
            <a:off x="2090832" y="2512759"/>
            <a:ext cx="90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Next State</a:t>
            </a:r>
            <a:endParaRPr lang="ko-KR" altLang="en-US" sz="120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16BDFD33-968F-4158-8B46-7490C4BE63BC}"/>
              </a:ext>
            </a:extLst>
          </p:cNvPr>
          <p:cNvCxnSpPr>
            <a:cxnSpLocks/>
          </p:cNvCxnSpPr>
          <p:nvPr/>
        </p:nvCxnSpPr>
        <p:spPr>
          <a:xfrm flipV="1">
            <a:off x="2084012" y="1923678"/>
            <a:ext cx="0" cy="14401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C20B35E7-D5FA-4ECC-B662-B1F4AE099C87}"/>
              </a:ext>
            </a:extLst>
          </p:cNvPr>
          <p:cNvSpPr txBox="1"/>
          <p:nvPr/>
        </p:nvSpPr>
        <p:spPr>
          <a:xfrm>
            <a:off x="971600" y="2512759"/>
            <a:ext cx="779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Subscribe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34A44104-8A2E-46C0-964B-644131951BC2}"/>
              </a:ext>
            </a:extLst>
          </p:cNvPr>
          <p:cNvSpPr/>
          <p:nvPr/>
        </p:nvSpPr>
        <p:spPr>
          <a:xfrm>
            <a:off x="6879520" y="1816730"/>
            <a:ext cx="1004848" cy="397108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API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6479EDB3-38AD-439D-A408-808FC4E9D95D}"/>
              </a:ext>
            </a:extLst>
          </p:cNvPr>
          <p:cNvSpPr/>
          <p:nvPr/>
        </p:nvSpPr>
        <p:spPr>
          <a:xfrm>
            <a:off x="6879520" y="2445203"/>
            <a:ext cx="1004848" cy="397108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Logger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208271D0-5C30-4561-BA97-06A150552A8F}"/>
              </a:ext>
            </a:extLst>
          </p:cNvPr>
          <p:cNvSpPr/>
          <p:nvPr/>
        </p:nvSpPr>
        <p:spPr>
          <a:xfrm>
            <a:off x="6879520" y="3073676"/>
            <a:ext cx="1004848" cy="397108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Third-party Extension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A4CF718A-08D5-40F2-BDC6-6E9E56723BD1}"/>
              </a:ext>
            </a:extLst>
          </p:cNvPr>
          <p:cNvCxnSpPr>
            <a:cxnSpLocks/>
            <a:stCxn id="149" idx="3"/>
            <a:endCxn id="168" idx="1"/>
          </p:cNvCxnSpPr>
          <p:nvPr/>
        </p:nvCxnSpPr>
        <p:spPr>
          <a:xfrm flipV="1">
            <a:off x="5875568" y="2015284"/>
            <a:ext cx="1003952" cy="632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406A3086-79AF-41E5-B9A1-D1266C8129D8}"/>
              </a:ext>
            </a:extLst>
          </p:cNvPr>
          <p:cNvCxnSpPr>
            <a:cxnSpLocks/>
            <a:stCxn id="149" idx="3"/>
            <a:endCxn id="169" idx="1"/>
          </p:cNvCxnSpPr>
          <p:nvPr/>
        </p:nvCxnSpPr>
        <p:spPr>
          <a:xfrm flipV="1">
            <a:off x="5875568" y="2643757"/>
            <a:ext cx="1003952" cy="3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28874BF-6388-4184-AF3E-10D6F2632179}"/>
              </a:ext>
            </a:extLst>
          </p:cNvPr>
          <p:cNvCxnSpPr>
            <a:cxnSpLocks/>
            <a:stCxn id="149" idx="3"/>
            <a:endCxn id="170" idx="1"/>
          </p:cNvCxnSpPr>
          <p:nvPr/>
        </p:nvCxnSpPr>
        <p:spPr>
          <a:xfrm>
            <a:off x="5875568" y="2647509"/>
            <a:ext cx="1003952" cy="6247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705CEDF8-771F-4C01-A4B5-643F8AD232AF}"/>
              </a:ext>
            </a:extLst>
          </p:cNvPr>
          <p:cNvSpPr txBox="1"/>
          <p:nvPr/>
        </p:nvSpPr>
        <p:spPr>
          <a:xfrm>
            <a:off x="3074261" y="3325753"/>
            <a:ext cx="90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Next State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5824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32945</TotalTime>
  <Words>99</Words>
  <Application>Microsoft Office PowerPoint</Application>
  <PresentationFormat>화면 슬라이드 쇼(16:9)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Redux Architecture</vt:lpstr>
      <vt:lpstr>React without Redux</vt:lpstr>
      <vt:lpstr>React without Redux</vt:lpstr>
      <vt:lpstr>PowerPoint 프레젠테이션</vt:lpstr>
      <vt:lpstr>Redux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4960</cp:revision>
  <dcterms:created xsi:type="dcterms:W3CDTF">2006-10-05T04:04:58Z</dcterms:created>
  <dcterms:modified xsi:type="dcterms:W3CDTF">2020-07-06T13:53:38Z</dcterms:modified>
</cp:coreProperties>
</file>