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21" r:id="rId2"/>
    <p:sldId id="425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37" autoAdjust="0"/>
    <p:restoredTop sz="81402" autoAdjust="0"/>
  </p:normalViewPr>
  <p:slideViewPr>
    <p:cSldViewPr>
      <p:cViewPr varScale="1">
        <p:scale>
          <a:sx n="175" d="100"/>
          <a:sy n="175" d="100"/>
        </p:scale>
        <p:origin x="4074" y="13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247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431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58557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Nginx</a:t>
            </a:r>
            <a:r>
              <a:rPr lang="ko-KR" altLang="en-US"/>
              <a:t> </a:t>
            </a:r>
            <a:r>
              <a:rPr lang="en-US" altLang="ko-KR"/>
              <a:t>without Thread Pool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118A7D3-E514-46AA-B383-F255ADB3A63C}"/>
              </a:ext>
            </a:extLst>
          </p:cNvPr>
          <p:cNvGrpSpPr/>
          <p:nvPr/>
        </p:nvGrpSpPr>
        <p:grpSpPr>
          <a:xfrm>
            <a:off x="3347864" y="1491630"/>
            <a:ext cx="2592288" cy="2376264"/>
            <a:chOff x="179512" y="1275606"/>
            <a:chExt cx="3096344" cy="2952328"/>
          </a:xfrm>
        </p:grpSpPr>
        <p:sp>
          <p:nvSpPr>
            <p:cNvPr id="47" name="모서리가 둥근 직사각형 3">
              <a:extLst>
                <a:ext uri="{FF2B5EF4-FFF2-40B4-BE49-F238E27FC236}">
                  <a16:creationId xmlns:a16="http://schemas.microsoft.com/office/drawing/2014/main" id="{544EDBE1-29D9-4530-B9E7-E822151D2784}"/>
                </a:ext>
              </a:extLst>
            </p:cNvPr>
            <p:cNvSpPr/>
            <p:nvPr/>
          </p:nvSpPr>
          <p:spPr>
            <a:xfrm>
              <a:off x="179512" y="1275606"/>
              <a:ext cx="3096344" cy="2952328"/>
            </a:xfrm>
            <a:prstGeom prst="roundRect">
              <a:avLst>
                <a:gd name="adj" fmla="val 572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Worker Process</a:t>
              </a:r>
              <a:endParaRPr lang="ko-KR" altLang="en-US" sz="1200" dirty="0"/>
            </a:p>
          </p:txBody>
        </p:sp>
        <p:sp>
          <p:nvSpPr>
            <p:cNvPr id="20" name="모서리가 둥근 직사각형 3">
              <a:extLst>
                <a:ext uri="{FF2B5EF4-FFF2-40B4-BE49-F238E27FC236}">
                  <a16:creationId xmlns:a16="http://schemas.microsoft.com/office/drawing/2014/main" id="{6373624F-B6BA-4FC3-B643-081B15C9A3F4}"/>
                </a:ext>
              </a:extLst>
            </p:cNvPr>
            <p:cNvSpPr/>
            <p:nvPr/>
          </p:nvSpPr>
          <p:spPr>
            <a:xfrm>
              <a:off x="323528" y="1419622"/>
              <a:ext cx="2808312" cy="2448272"/>
            </a:xfrm>
            <a:prstGeom prst="roundRect">
              <a:avLst>
                <a:gd name="adj" fmla="val 572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Main Thread</a:t>
              </a:r>
              <a:endParaRPr lang="ko-KR" altLang="en-US" sz="1100" dirty="0"/>
            </a:p>
          </p:txBody>
        </p:sp>
        <p:sp>
          <p:nvSpPr>
            <p:cNvPr id="3" name="화살표: 원형 2">
              <a:extLst>
                <a:ext uri="{FF2B5EF4-FFF2-40B4-BE49-F238E27FC236}">
                  <a16:creationId xmlns:a16="http://schemas.microsoft.com/office/drawing/2014/main" id="{14AF1298-B4A6-4AC9-91EC-7344678CEC67}"/>
                </a:ext>
              </a:extLst>
            </p:cNvPr>
            <p:cNvSpPr/>
            <p:nvPr/>
          </p:nvSpPr>
          <p:spPr>
            <a:xfrm>
              <a:off x="431591" y="2308299"/>
              <a:ext cx="504056" cy="504056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2019607"/>
                <a:gd name="adj5" fmla="val 125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C2F65AC7-481A-4371-875D-5D2E78B1FCCF}"/>
                </a:ext>
              </a:extLst>
            </p:cNvPr>
            <p:cNvSpPr/>
            <p:nvPr/>
          </p:nvSpPr>
          <p:spPr>
            <a:xfrm>
              <a:off x="1259632" y="1563638"/>
              <a:ext cx="1704516" cy="504056"/>
            </a:xfrm>
            <a:prstGeom prst="roundRect">
              <a:avLst>
                <a:gd name="adj" fmla="val 1166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Wait Event</a:t>
              </a:r>
              <a:endParaRPr lang="ko-KR" altLang="en-US" sz="1200" dirty="0"/>
            </a:p>
          </p:txBody>
        </p:sp>
        <p:sp>
          <p:nvSpPr>
            <p:cNvPr id="42" name="모서리가 둥근 직사각형 3">
              <a:extLst>
                <a:ext uri="{FF2B5EF4-FFF2-40B4-BE49-F238E27FC236}">
                  <a16:creationId xmlns:a16="http://schemas.microsoft.com/office/drawing/2014/main" id="{D0C64EDF-235A-4E26-B406-76C5D8E8A82A}"/>
                </a:ext>
              </a:extLst>
            </p:cNvPr>
            <p:cNvSpPr/>
            <p:nvPr/>
          </p:nvSpPr>
          <p:spPr>
            <a:xfrm>
              <a:off x="1259632" y="2281436"/>
              <a:ext cx="1704516" cy="504056"/>
            </a:xfrm>
            <a:prstGeom prst="roundRect">
              <a:avLst>
                <a:gd name="adj" fmla="val 1166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Get Event</a:t>
              </a:r>
              <a:endParaRPr lang="ko-KR" altLang="en-US" sz="1200" dirty="0"/>
            </a:p>
          </p:txBody>
        </p:sp>
        <p:sp>
          <p:nvSpPr>
            <p:cNvPr id="44" name="모서리가 둥근 직사각형 3">
              <a:extLst>
                <a:ext uri="{FF2B5EF4-FFF2-40B4-BE49-F238E27FC236}">
                  <a16:creationId xmlns:a16="http://schemas.microsoft.com/office/drawing/2014/main" id="{43BBE5EE-46AA-4080-901B-56DD236131C2}"/>
                </a:ext>
              </a:extLst>
            </p:cNvPr>
            <p:cNvSpPr/>
            <p:nvPr/>
          </p:nvSpPr>
          <p:spPr>
            <a:xfrm>
              <a:off x="1259632" y="2999234"/>
              <a:ext cx="1704516" cy="504056"/>
            </a:xfrm>
            <a:prstGeom prst="roundRect">
              <a:avLst>
                <a:gd name="adj" fmla="val 1166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Process Event</a:t>
              </a:r>
              <a:endParaRPr lang="ko-KR" altLang="en-US" sz="1200" dirty="0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970E901D-4FCB-4167-9DB5-C1C418419796}"/>
                </a:ext>
              </a:extLst>
            </p:cNvPr>
            <p:cNvCxnSpPr>
              <a:cxnSpLocks/>
              <a:stCxn id="42" idx="0"/>
              <a:endCxn id="4" idx="2"/>
            </p:cNvCxnSpPr>
            <p:nvPr/>
          </p:nvCxnSpPr>
          <p:spPr>
            <a:xfrm flipV="1">
              <a:off x="2111890" y="2067694"/>
              <a:ext cx="0" cy="21374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B04B6F73-6744-4BD0-8AA7-E15FE0E6EFAA}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 flipV="1">
              <a:off x="2111890" y="2785492"/>
              <a:ext cx="0" cy="21374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8A85CF41-C227-43CD-9362-BC3B591D5BB0}"/>
                </a:ext>
              </a:extLst>
            </p:cNvPr>
            <p:cNvSpPr/>
            <p:nvPr/>
          </p:nvSpPr>
          <p:spPr>
            <a:xfrm>
              <a:off x="1043609" y="1819846"/>
              <a:ext cx="217884" cy="1438275"/>
            </a:xfrm>
            <a:custGeom>
              <a:avLst/>
              <a:gdLst>
                <a:gd name="connsiteX0" fmla="*/ 142875 w 142875"/>
                <a:gd name="connsiteY0" fmla="*/ 1423987 h 1423987"/>
                <a:gd name="connsiteX1" fmla="*/ 0 w 142875"/>
                <a:gd name="connsiteY1" fmla="*/ 1423987 h 1423987"/>
                <a:gd name="connsiteX2" fmla="*/ 0 w 142875"/>
                <a:gd name="connsiteY2" fmla="*/ 0 h 1423987"/>
                <a:gd name="connsiteX3" fmla="*/ 133350 w 142875"/>
                <a:gd name="connsiteY3" fmla="*/ 0 h 1423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1423987">
                  <a:moveTo>
                    <a:pt x="142875" y="1423987"/>
                  </a:moveTo>
                  <a:lnTo>
                    <a:pt x="0" y="1423987"/>
                  </a:lnTo>
                  <a:lnTo>
                    <a:pt x="0" y="0"/>
                  </a:lnTo>
                  <a:lnTo>
                    <a:pt x="13335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21530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58557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Nginx</a:t>
            </a:r>
            <a:r>
              <a:rPr lang="ko-KR" altLang="en-US"/>
              <a:t> </a:t>
            </a:r>
            <a:r>
              <a:rPr lang="en-US" altLang="ko-KR"/>
              <a:t>Thread Pool</a:t>
            </a:r>
            <a:endParaRPr lang="ko-KR" altLang="en-US" dirty="0"/>
          </a:p>
        </p:txBody>
      </p:sp>
      <p:sp>
        <p:nvSpPr>
          <p:cNvPr id="15" name="모서리가 둥근 직사각형 3">
            <a:extLst>
              <a:ext uri="{FF2B5EF4-FFF2-40B4-BE49-F238E27FC236}">
                <a16:creationId xmlns:a16="http://schemas.microsoft.com/office/drawing/2014/main" id="{984110D5-37A8-47CB-A7A8-9C0C071F44D9}"/>
              </a:ext>
            </a:extLst>
          </p:cNvPr>
          <p:cNvSpPr/>
          <p:nvPr/>
        </p:nvSpPr>
        <p:spPr>
          <a:xfrm>
            <a:off x="827584" y="1446312"/>
            <a:ext cx="7488832" cy="2376264"/>
          </a:xfrm>
          <a:prstGeom prst="roundRect">
            <a:avLst>
              <a:gd name="adj" fmla="val 57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Worker Process</a:t>
            </a:r>
            <a:endParaRPr lang="ko-KR" altLang="en-US" sz="1200" dirty="0"/>
          </a:p>
        </p:txBody>
      </p:sp>
      <p:sp>
        <p:nvSpPr>
          <p:cNvPr id="16" name="모서리가 둥근 직사각형 3">
            <a:extLst>
              <a:ext uri="{FF2B5EF4-FFF2-40B4-BE49-F238E27FC236}">
                <a16:creationId xmlns:a16="http://schemas.microsoft.com/office/drawing/2014/main" id="{4882B86C-A148-44A4-BAE2-110FC2DFA208}"/>
              </a:ext>
            </a:extLst>
          </p:cNvPr>
          <p:cNvSpPr/>
          <p:nvPr/>
        </p:nvSpPr>
        <p:spPr>
          <a:xfrm>
            <a:off x="948157" y="1562227"/>
            <a:ext cx="2341019" cy="1970560"/>
          </a:xfrm>
          <a:prstGeom prst="roundRect">
            <a:avLst>
              <a:gd name="adj" fmla="val 57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Main Thread</a:t>
            </a:r>
            <a:endParaRPr lang="ko-KR" altLang="en-US" sz="1100" dirty="0"/>
          </a:p>
        </p:txBody>
      </p:sp>
      <p:sp>
        <p:nvSpPr>
          <p:cNvPr id="17" name="화살표: 원형 16">
            <a:extLst>
              <a:ext uri="{FF2B5EF4-FFF2-40B4-BE49-F238E27FC236}">
                <a16:creationId xmlns:a16="http://schemas.microsoft.com/office/drawing/2014/main" id="{E6A2ADE6-B01A-47BB-8688-A8B95FAA8253}"/>
              </a:ext>
            </a:extLst>
          </p:cNvPr>
          <p:cNvSpPr/>
          <p:nvPr/>
        </p:nvSpPr>
        <p:spPr>
          <a:xfrm>
            <a:off x="1038628" y="2277504"/>
            <a:ext cx="422000" cy="40570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019607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8" name="모서리가 둥근 직사각형 3">
            <a:extLst>
              <a:ext uri="{FF2B5EF4-FFF2-40B4-BE49-F238E27FC236}">
                <a16:creationId xmlns:a16="http://schemas.microsoft.com/office/drawing/2014/main" id="{CC531E80-BB6E-468F-98A2-1C77B45D9305}"/>
              </a:ext>
            </a:extLst>
          </p:cNvPr>
          <p:cNvSpPr/>
          <p:nvPr/>
        </p:nvSpPr>
        <p:spPr>
          <a:xfrm>
            <a:off x="1731872" y="1678143"/>
            <a:ext cx="1427037" cy="405704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Wait Event</a:t>
            </a:r>
            <a:endParaRPr lang="ko-KR" altLang="en-US" sz="1200" dirty="0"/>
          </a:p>
        </p:txBody>
      </p:sp>
      <p:sp>
        <p:nvSpPr>
          <p:cNvPr id="19" name="모서리가 둥근 직사각형 3">
            <a:extLst>
              <a:ext uri="{FF2B5EF4-FFF2-40B4-BE49-F238E27FC236}">
                <a16:creationId xmlns:a16="http://schemas.microsoft.com/office/drawing/2014/main" id="{5EB96399-83FF-4C40-8CE3-02E98EBFB012}"/>
              </a:ext>
            </a:extLst>
          </p:cNvPr>
          <p:cNvSpPr/>
          <p:nvPr/>
        </p:nvSpPr>
        <p:spPr>
          <a:xfrm>
            <a:off x="1731872" y="2255882"/>
            <a:ext cx="1427037" cy="405704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Get Event</a:t>
            </a:r>
            <a:endParaRPr lang="ko-KR" altLang="en-US" sz="1200" dirty="0"/>
          </a:p>
        </p:txBody>
      </p:sp>
      <p:sp>
        <p:nvSpPr>
          <p:cNvPr id="21" name="모서리가 둥근 직사각형 3">
            <a:extLst>
              <a:ext uri="{FF2B5EF4-FFF2-40B4-BE49-F238E27FC236}">
                <a16:creationId xmlns:a16="http://schemas.microsoft.com/office/drawing/2014/main" id="{B3DE034F-A292-42BE-9693-97728C22D966}"/>
              </a:ext>
            </a:extLst>
          </p:cNvPr>
          <p:cNvSpPr/>
          <p:nvPr/>
        </p:nvSpPr>
        <p:spPr>
          <a:xfrm>
            <a:off x="1731872" y="2833622"/>
            <a:ext cx="1427037" cy="405704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Process Event or</a:t>
            </a:r>
          </a:p>
          <a:p>
            <a:pPr algn="ctr"/>
            <a:r>
              <a:rPr lang="en-US" altLang="ko-KR" sz="1200"/>
              <a:t>Enqueue Event</a:t>
            </a:r>
            <a:endParaRPr lang="ko-KR" altLang="en-US" sz="12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01DBE84-BC38-4089-9FDB-760BE1A2A6A7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2445390" y="2083846"/>
            <a:ext cx="0" cy="17203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4E1C317-785A-4F99-9594-E718F6EA0132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2445390" y="2661586"/>
            <a:ext cx="0" cy="17203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807E9498-B715-46B1-8C2B-D30B41CC292D}"/>
              </a:ext>
            </a:extLst>
          </p:cNvPr>
          <p:cNvSpPr/>
          <p:nvPr/>
        </p:nvSpPr>
        <p:spPr>
          <a:xfrm>
            <a:off x="1551015" y="1884359"/>
            <a:ext cx="182415" cy="1157636"/>
          </a:xfrm>
          <a:custGeom>
            <a:avLst/>
            <a:gdLst>
              <a:gd name="connsiteX0" fmla="*/ 142875 w 142875"/>
              <a:gd name="connsiteY0" fmla="*/ 1423987 h 1423987"/>
              <a:gd name="connsiteX1" fmla="*/ 0 w 142875"/>
              <a:gd name="connsiteY1" fmla="*/ 1423987 h 1423987"/>
              <a:gd name="connsiteX2" fmla="*/ 0 w 142875"/>
              <a:gd name="connsiteY2" fmla="*/ 0 h 1423987"/>
              <a:gd name="connsiteX3" fmla="*/ 133350 w 142875"/>
              <a:gd name="connsiteY3" fmla="*/ 0 h 1423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875" h="1423987">
                <a:moveTo>
                  <a:pt x="142875" y="1423987"/>
                </a:moveTo>
                <a:lnTo>
                  <a:pt x="0" y="1423987"/>
                </a:lnTo>
                <a:lnTo>
                  <a:pt x="0" y="0"/>
                </a:lnTo>
                <a:lnTo>
                  <a:pt x="13335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5" name="모서리가 둥근 직사각형 3">
            <a:extLst>
              <a:ext uri="{FF2B5EF4-FFF2-40B4-BE49-F238E27FC236}">
                <a16:creationId xmlns:a16="http://schemas.microsoft.com/office/drawing/2014/main" id="{E5AE1DDC-C583-4CA0-9940-F4EAE88AC113}"/>
              </a:ext>
            </a:extLst>
          </p:cNvPr>
          <p:cNvSpPr/>
          <p:nvPr/>
        </p:nvSpPr>
        <p:spPr>
          <a:xfrm>
            <a:off x="3526779" y="2344655"/>
            <a:ext cx="1224133" cy="405704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Event Queue</a:t>
            </a:r>
            <a:endParaRPr lang="ko-KR" altLang="en-US" sz="1200" dirty="0"/>
          </a:p>
        </p:txBody>
      </p:sp>
      <p:sp>
        <p:nvSpPr>
          <p:cNvPr id="5" name="모서리가 둥근 직사각형 3">
            <a:extLst>
              <a:ext uri="{FF2B5EF4-FFF2-40B4-BE49-F238E27FC236}">
                <a16:creationId xmlns:a16="http://schemas.microsoft.com/office/drawing/2014/main" id="{6BF20F43-95F8-49FA-9AF2-6FA2FE9B2A62}"/>
              </a:ext>
            </a:extLst>
          </p:cNvPr>
          <p:cNvSpPr/>
          <p:nvPr/>
        </p:nvSpPr>
        <p:spPr>
          <a:xfrm>
            <a:off x="4988514" y="1557276"/>
            <a:ext cx="3196511" cy="1440455"/>
          </a:xfrm>
          <a:prstGeom prst="roundRect">
            <a:avLst>
              <a:gd name="adj" fmla="val 75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Thread Pool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47EABBB-F023-42A5-92EF-8C9F55A12B66}"/>
              </a:ext>
            </a:extLst>
          </p:cNvPr>
          <p:cNvCxnSpPr>
            <a:cxnSpLocks/>
            <a:stCxn id="25" idx="1"/>
            <a:endCxn id="16" idx="3"/>
          </p:cNvCxnSpPr>
          <p:nvPr/>
        </p:nvCxnSpPr>
        <p:spPr>
          <a:xfrm flipH="1">
            <a:off x="3289176" y="2547507"/>
            <a:ext cx="237603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B7DB840-8D3D-4516-A2C4-0A8C2C9FA1F6}"/>
              </a:ext>
            </a:extLst>
          </p:cNvPr>
          <p:cNvGrpSpPr/>
          <p:nvPr/>
        </p:nvGrpSpPr>
        <p:grpSpPr>
          <a:xfrm>
            <a:off x="5127217" y="1878212"/>
            <a:ext cx="880910" cy="1008260"/>
            <a:chOff x="5033731" y="3147667"/>
            <a:chExt cx="880910" cy="1008260"/>
          </a:xfrm>
        </p:grpSpPr>
        <p:sp>
          <p:nvSpPr>
            <p:cNvPr id="63" name="모서리가 둥근 직사각형 3">
              <a:extLst>
                <a:ext uri="{FF2B5EF4-FFF2-40B4-BE49-F238E27FC236}">
                  <a16:creationId xmlns:a16="http://schemas.microsoft.com/office/drawing/2014/main" id="{67293999-C3D8-4508-B39E-495DD3471E23}"/>
                </a:ext>
              </a:extLst>
            </p:cNvPr>
            <p:cNvSpPr/>
            <p:nvPr/>
          </p:nvSpPr>
          <p:spPr>
            <a:xfrm>
              <a:off x="5033731" y="3147667"/>
              <a:ext cx="880910" cy="1008260"/>
            </a:xfrm>
            <a:prstGeom prst="roundRect">
              <a:avLst>
                <a:gd name="adj" fmla="val 514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Worker</a:t>
              </a:r>
              <a:r>
                <a:rPr lang="ko-KR" altLang="en-US" sz="1200"/>
                <a:t> </a:t>
              </a:r>
              <a:endParaRPr lang="en-US" altLang="ko-KR" sz="1200"/>
            </a:p>
            <a:p>
              <a:pPr algn="ctr"/>
              <a:r>
                <a:rPr lang="en-US" altLang="ko-KR" sz="1200"/>
                <a:t>Thread</a:t>
              </a:r>
            </a:p>
          </p:txBody>
        </p:sp>
        <p:sp>
          <p:nvSpPr>
            <p:cNvPr id="65" name="화살표: 원형 64">
              <a:extLst>
                <a:ext uri="{FF2B5EF4-FFF2-40B4-BE49-F238E27FC236}">
                  <a16:creationId xmlns:a16="http://schemas.microsoft.com/office/drawing/2014/main" id="{72FE9374-D0C8-4F70-B61A-E4F53A7BC0EF}"/>
                </a:ext>
              </a:extLst>
            </p:cNvPr>
            <p:cNvSpPr/>
            <p:nvPr/>
          </p:nvSpPr>
          <p:spPr>
            <a:xfrm>
              <a:off x="5263186" y="3280051"/>
              <a:ext cx="422000" cy="405704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2019607"/>
                <a:gd name="adj5" fmla="val 125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06072E2-A250-4701-A7A0-B6DE107F0127}"/>
              </a:ext>
            </a:extLst>
          </p:cNvPr>
          <p:cNvGrpSpPr/>
          <p:nvPr/>
        </p:nvGrpSpPr>
        <p:grpSpPr>
          <a:xfrm>
            <a:off x="6147821" y="1878212"/>
            <a:ext cx="880910" cy="1008260"/>
            <a:chOff x="5033731" y="3147667"/>
            <a:chExt cx="880910" cy="1008260"/>
          </a:xfrm>
        </p:grpSpPr>
        <p:sp>
          <p:nvSpPr>
            <p:cNvPr id="75" name="모서리가 둥근 직사각형 3">
              <a:extLst>
                <a:ext uri="{FF2B5EF4-FFF2-40B4-BE49-F238E27FC236}">
                  <a16:creationId xmlns:a16="http://schemas.microsoft.com/office/drawing/2014/main" id="{2891D524-C9E7-463C-81B5-55FD6CEC0E27}"/>
                </a:ext>
              </a:extLst>
            </p:cNvPr>
            <p:cNvSpPr/>
            <p:nvPr/>
          </p:nvSpPr>
          <p:spPr>
            <a:xfrm>
              <a:off x="5033731" y="3147667"/>
              <a:ext cx="880910" cy="1008260"/>
            </a:xfrm>
            <a:prstGeom prst="roundRect">
              <a:avLst>
                <a:gd name="adj" fmla="val 514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Worker</a:t>
              </a:r>
              <a:r>
                <a:rPr lang="ko-KR" altLang="en-US" sz="1200"/>
                <a:t> </a:t>
              </a:r>
              <a:endParaRPr lang="en-US" altLang="ko-KR" sz="1200"/>
            </a:p>
            <a:p>
              <a:pPr algn="ctr"/>
              <a:r>
                <a:rPr lang="en-US" altLang="ko-KR" sz="1200"/>
                <a:t>Thread</a:t>
              </a:r>
            </a:p>
          </p:txBody>
        </p:sp>
        <p:sp>
          <p:nvSpPr>
            <p:cNvPr id="76" name="화살표: 원형 75">
              <a:extLst>
                <a:ext uri="{FF2B5EF4-FFF2-40B4-BE49-F238E27FC236}">
                  <a16:creationId xmlns:a16="http://schemas.microsoft.com/office/drawing/2014/main" id="{9B26ADEC-66E4-423A-B91C-C159A6A6208B}"/>
                </a:ext>
              </a:extLst>
            </p:cNvPr>
            <p:cNvSpPr/>
            <p:nvPr/>
          </p:nvSpPr>
          <p:spPr>
            <a:xfrm>
              <a:off x="5263186" y="3280051"/>
              <a:ext cx="422000" cy="405704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2019607"/>
                <a:gd name="adj5" fmla="val 125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0A2DDA09-131F-4FAE-903F-27B152B733FC}"/>
              </a:ext>
            </a:extLst>
          </p:cNvPr>
          <p:cNvGrpSpPr/>
          <p:nvPr/>
        </p:nvGrpSpPr>
        <p:grpSpPr>
          <a:xfrm>
            <a:off x="7168425" y="1878212"/>
            <a:ext cx="880910" cy="1008260"/>
            <a:chOff x="5033731" y="3147667"/>
            <a:chExt cx="880910" cy="1008260"/>
          </a:xfrm>
        </p:grpSpPr>
        <p:sp>
          <p:nvSpPr>
            <p:cNvPr id="78" name="모서리가 둥근 직사각형 3">
              <a:extLst>
                <a:ext uri="{FF2B5EF4-FFF2-40B4-BE49-F238E27FC236}">
                  <a16:creationId xmlns:a16="http://schemas.microsoft.com/office/drawing/2014/main" id="{5CA619FD-E0B3-4B2D-8F79-14318EA03A39}"/>
                </a:ext>
              </a:extLst>
            </p:cNvPr>
            <p:cNvSpPr/>
            <p:nvPr/>
          </p:nvSpPr>
          <p:spPr>
            <a:xfrm>
              <a:off x="5033731" y="3147667"/>
              <a:ext cx="880910" cy="1008260"/>
            </a:xfrm>
            <a:prstGeom prst="roundRect">
              <a:avLst>
                <a:gd name="adj" fmla="val 514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Worker</a:t>
              </a:r>
              <a:r>
                <a:rPr lang="ko-KR" altLang="en-US" sz="1200"/>
                <a:t> </a:t>
              </a:r>
              <a:endParaRPr lang="en-US" altLang="ko-KR" sz="1200"/>
            </a:p>
            <a:p>
              <a:pPr algn="ctr"/>
              <a:r>
                <a:rPr lang="en-US" altLang="ko-KR" sz="1200"/>
                <a:t>Thread</a:t>
              </a:r>
            </a:p>
          </p:txBody>
        </p:sp>
        <p:sp>
          <p:nvSpPr>
            <p:cNvPr id="79" name="화살표: 원형 78">
              <a:extLst>
                <a:ext uri="{FF2B5EF4-FFF2-40B4-BE49-F238E27FC236}">
                  <a16:creationId xmlns:a16="http://schemas.microsoft.com/office/drawing/2014/main" id="{34D1A0E8-616F-4BBE-A586-8F9C41599CD5}"/>
                </a:ext>
              </a:extLst>
            </p:cNvPr>
            <p:cNvSpPr/>
            <p:nvPr/>
          </p:nvSpPr>
          <p:spPr>
            <a:xfrm>
              <a:off x="5263186" y="3280051"/>
              <a:ext cx="422000" cy="405704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2019607"/>
                <a:gd name="adj5" fmla="val 125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F73A1EC7-9300-4FE4-B6CE-0A3615B9FB51}"/>
              </a:ext>
            </a:extLst>
          </p:cNvPr>
          <p:cNvCxnSpPr>
            <a:cxnSpLocks/>
          </p:cNvCxnSpPr>
          <p:nvPr/>
        </p:nvCxnSpPr>
        <p:spPr>
          <a:xfrm flipH="1">
            <a:off x="4750913" y="2416300"/>
            <a:ext cx="241751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3B6B29C4-4F21-49D7-AEB4-855D94FEC7C8}"/>
              </a:ext>
            </a:extLst>
          </p:cNvPr>
          <p:cNvCxnSpPr>
            <a:cxnSpLocks/>
          </p:cNvCxnSpPr>
          <p:nvPr/>
        </p:nvCxnSpPr>
        <p:spPr>
          <a:xfrm flipH="1">
            <a:off x="4750913" y="2547507"/>
            <a:ext cx="13969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115328B-19B8-4CDA-8F3E-6A84151EDC1B}"/>
              </a:ext>
            </a:extLst>
          </p:cNvPr>
          <p:cNvCxnSpPr>
            <a:cxnSpLocks/>
          </p:cNvCxnSpPr>
          <p:nvPr/>
        </p:nvCxnSpPr>
        <p:spPr>
          <a:xfrm flipH="1">
            <a:off x="4750913" y="2673889"/>
            <a:ext cx="37630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자유형: 도형 88">
            <a:extLst>
              <a:ext uri="{FF2B5EF4-FFF2-40B4-BE49-F238E27FC236}">
                <a16:creationId xmlns:a16="http://schemas.microsoft.com/office/drawing/2014/main" id="{49D3E78E-9A58-4B6F-88A9-1648E966D00D}"/>
              </a:ext>
            </a:extLst>
          </p:cNvPr>
          <p:cNvSpPr/>
          <p:nvPr/>
        </p:nvSpPr>
        <p:spPr>
          <a:xfrm>
            <a:off x="3297612" y="2876741"/>
            <a:ext cx="2271338" cy="231954"/>
          </a:xfrm>
          <a:custGeom>
            <a:avLst/>
            <a:gdLst>
              <a:gd name="connsiteX0" fmla="*/ 2311400 w 2311400"/>
              <a:gd name="connsiteY0" fmla="*/ 0 h 469900"/>
              <a:gd name="connsiteX1" fmla="*/ 2311400 w 2311400"/>
              <a:gd name="connsiteY1" fmla="*/ 469900 h 469900"/>
              <a:gd name="connsiteX2" fmla="*/ 0 w 2311400"/>
              <a:gd name="connsiteY2" fmla="*/ 469900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11400" h="469900">
                <a:moveTo>
                  <a:pt x="2311400" y="0"/>
                </a:moveTo>
                <a:lnTo>
                  <a:pt x="2311400" y="469900"/>
                </a:lnTo>
                <a:lnTo>
                  <a:pt x="0" y="4699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자유형: 도형 89">
            <a:extLst>
              <a:ext uri="{FF2B5EF4-FFF2-40B4-BE49-F238E27FC236}">
                <a16:creationId xmlns:a16="http://schemas.microsoft.com/office/drawing/2014/main" id="{88F347C9-E84B-46F7-B830-6E02C95A36F0}"/>
              </a:ext>
            </a:extLst>
          </p:cNvPr>
          <p:cNvSpPr/>
          <p:nvPr/>
        </p:nvSpPr>
        <p:spPr>
          <a:xfrm>
            <a:off x="3297612" y="2886472"/>
            <a:ext cx="3290612" cy="318828"/>
          </a:xfrm>
          <a:custGeom>
            <a:avLst/>
            <a:gdLst>
              <a:gd name="connsiteX0" fmla="*/ 2311400 w 2311400"/>
              <a:gd name="connsiteY0" fmla="*/ 0 h 469900"/>
              <a:gd name="connsiteX1" fmla="*/ 2311400 w 2311400"/>
              <a:gd name="connsiteY1" fmla="*/ 469900 h 469900"/>
              <a:gd name="connsiteX2" fmla="*/ 0 w 2311400"/>
              <a:gd name="connsiteY2" fmla="*/ 469900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11400" h="469900">
                <a:moveTo>
                  <a:pt x="2311400" y="0"/>
                </a:moveTo>
                <a:lnTo>
                  <a:pt x="2311400" y="469900"/>
                </a:lnTo>
                <a:lnTo>
                  <a:pt x="0" y="4699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A873A2FA-FCE5-4E7E-88CE-C7C8333619A0}"/>
              </a:ext>
            </a:extLst>
          </p:cNvPr>
          <p:cNvSpPr/>
          <p:nvPr/>
        </p:nvSpPr>
        <p:spPr>
          <a:xfrm>
            <a:off x="3297612" y="2886471"/>
            <a:ext cx="4311268" cy="425063"/>
          </a:xfrm>
          <a:custGeom>
            <a:avLst/>
            <a:gdLst>
              <a:gd name="connsiteX0" fmla="*/ 2311400 w 2311400"/>
              <a:gd name="connsiteY0" fmla="*/ 0 h 469900"/>
              <a:gd name="connsiteX1" fmla="*/ 2311400 w 2311400"/>
              <a:gd name="connsiteY1" fmla="*/ 469900 h 469900"/>
              <a:gd name="connsiteX2" fmla="*/ 0 w 2311400"/>
              <a:gd name="connsiteY2" fmla="*/ 469900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11400" h="469900">
                <a:moveTo>
                  <a:pt x="2311400" y="0"/>
                </a:moveTo>
                <a:lnTo>
                  <a:pt x="2311400" y="469900"/>
                </a:lnTo>
                <a:lnTo>
                  <a:pt x="0" y="4699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298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44371</TotalTime>
  <Words>52</Words>
  <Application>Microsoft Office PowerPoint</Application>
  <PresentationFormat>화면 슬라이드 쇼(16:9)</PresentationFormat>
  <Paragraphs>25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Nginx without Thread Pool</vt:lpstr>
      <vt:lpstr>Nginx Thread Pool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5736</cp:revision>
  <dcterms:created xsi:type="dcterms:W3CDTF">2006-10-05T04:04:58Z</dcterms:created>
  <dcterms:modified xsi:type="dcterms:W3CDTF">2020-08-25T15:18:36Z</dcterms:modified>
</cp:coreProperties>
</file>