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3" r:id="rId2"/>
    <p:sldId id="420" r:id="rId3"/>
    <p:sldId id="422" r:id="rId4"/>
    <p:sldId id="421" r:id="rId5"/>
    <p:sldId id="419" r:id="rId6"/>
    <p:sldId id="41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353" autoAdjust="0"/>
  </p:normalViewPr>
  <p:slideViewPr>
    <p:cSldViewPr>
      <p:cViewPr>
        <p:scale>
          <a:sx n="200" d="100"/>
          <a:sy n="200" d="100"/>
        </p:scale>
        <p:origin x="-84" y="54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16753" y="62753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19FD15-5534-4654-8EC2-46A5D7CCFD0A}"/>
              </a:ext>
            </a:extLst>
          </p:cNvPr>
          <p:cNvGrpSpPr/>
          <p:nvPr/>
        </p:nvGrpSpPr>
        <p:grpSpPr>
          <a:xfrm>
            <a:off x="6631840" y="2574238"/>
            <a:ext cx="1571104" cy="903832"/>
            <a:chOff x="6631796" y="2721495"/>
            <a:chExt cx="1571104" cy="100238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B813EE-80F6-42C1-916E-4AB46A459F34}"/>
                </a:ext>
              </a:extLst>
            </p:cNvPr>
            <p:cNvSpPr/>
            <p:nvPr/>
          </p:nvSpPr>
          <p:spPr>
            <a:xfrm>
              <a:off x="6631796" y="2721495"/>
              <a:ext cx="1571104" cy="1002384"/>
            </a:xfrm>
            <a:prstGeom prst="roundRect">
              <a:avLst>
                <a:gd name="adj" fmla="val 75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Controller A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34A9358-2212-45CE-96D2-6078B35950DC}"/>
                </a:ext>
              </a:extLst>
            </p:cNvPr>
            <p:cNvSpPr/>
            <p:nvPr/>
          </p:nvSpPr>
          <p:spPr>
            <a:xfrm>
              <a:off x="6739622" y="2856759"/>
              <a:ext cx="1368152" cy="491021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Reconciler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5112692" y="2627246"/>
            <a:ext cx="147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Read/Write Object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49487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Manager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96138" y="154712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624229" y="216944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47467" y="2190842"/>
            <a:ext cx="9693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624229" y="97106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45620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Manager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E6DCEC7-F5CD-4541-AF43-6CE0D3A1737A}"/>
              </a:ext>
            </a:extLst>
          </p:cNvPr>
          <p:cNvGrpSpPr/>
          <p:nvPr/>
        </p:nvGrpSpPr>
        <p:grpSpPr>
          <a:xfrm>
            <a:off x="1258717" y="3166931"/>
            <a:ext cx="1388264" cy="789428"/>
            <a:chOff x="1276473" y="3327459"/>
            <a:chExt cx="1388264" cy="78942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D8DB64-BCBF-4901-A55E-778542BB6549}"/>
                </a:ext>
              </a:extLst>
            </p:cNvPr>
            <p:cNvSpPr/>
            <p:nvPr/>
          </p:nvSpPr>
          <p:spPr>
            <a:xfrm>
              <a:off x="1276473" y="3327459"/>
              <a:ext cx="1388264" cy="789428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Cache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03FF0D9-2333-4CFB-85E3-AF6A9081DC25}"/>
                </a:ext>
              </a:extLst>
            </p:cNvPr>
            <p:cNvSpPr/>
            <p:nvPr/>
          </p:nvSpPr>
          <p:spPr>
            <a:xfrm>
              <a:off x="1380590" y="3396687"/>
              <a:ext cx="1180030" cy="381611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Informer</a:t>
              </a:r>
              <a:endParaRPr lang="ko-KR" altLang="en-US" sz="14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9B6D8E0-57B9-49E6-BF24-82D6288B48C6}"/>
              </a:ext>
            </a:extLst>
          </p:cNvPr>
          <p:cNvGrpSpPr/>
          <p:nvPr/>
        </p:nvGrpSpPr>
        <p:grpSpPr>
          <a:xfrm>
            <a:off x="3540518" y="2690051"/>
            <a:ext cx="1463530" cy="1686233"/>
            <a:chOff x="3597105" y="2838206"/>
            <a:chExt cx="1463530" cy="168623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0FD2BDB-2B47-49DD-A5EF-C36AB8E6D022}"/>
                </a:ext>
              </a:extLst>
            </p:cNvPr>
            <p:cNvSpPr/>
            <p:nvPr/>
          </p:nvSpPr>
          <p:spPr>
            <a:xfrm>
              <a:off x="3597105" y="2838206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K8s Client</a:t>
              </a:r>
              <a:endParaRPr lang="ko-KR" altLang="en-US" sz="140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B2F97EE-3277-4F60-868C-98BE0A3F8116}"/>
                </a:ext>
              </a:extLst>
            </p:cNvPr>
            <p:cNvSpPr/>
            <p:nvPr/>
          </p:nvSpPr>
          <p:spPr>
            <a:xfrm>
              <a:off x="3597105" y="3458279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Work Queue A</a:t>
              </a:r>
              <a:endParaRPr lang="ko-KR" altLang="en-US" sz="140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FDD9652-92FC-41DA-9B72-A5A25DC06B76}"/>
                </a:ext>
              </a:extLst>
            </p:cNvPr>
            <p:cNvSpPr/>
            <p:nvPr/>
          </p:nvSpPr>
          <p:spPr>
            <a:xfrm>
              <a:off x="3597105" y="4078352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Work Queue B</a:t>
              </a:r>
              <a:endParaRPr lang="ko-KR" altLang="en-US" sz="1400"/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3A73465-CF3A-40AA-AA91-20574607833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 flipV="1">
            <a:off x="5004048" y="2913095"/>
            <a:ext cx="1735618" cy="448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A360D0A-8004-4CEA-AC9F-13C632BD97D3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2800829" y="1249849"/>
            <a:ext cx="1471454" cy="14402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891CEF7-6433-4796-BFBC-C787312A0809}"/>
              </a:ext>
            </a:extLst>
          </p:cNvPr>
          <p:cNvCxnSpPr>
            <a:cxnSpLocks/>
            <a:stCxn id="23" idx="1"/>
            <a:endCxn id="60" idx="3"/>
          </p:cNvCxnSpPr>
          <p:nvPr/>
        </p:nvCxnSpPr>
        <p:spPr>
          <a:xfrm flipH="1">
            <a:off x="5004048" y="2917576"/>
            <a:ext cx="1735618" cy="61559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7E2A38-BDE7-478E-9AEB-F8FCA7C2CD2A}"/>
              </a:ext>
            </a:extLst>
          </p:cNvPr>
          <p:cNvSpPr txBox="1"/>
          <p:nvPr/>
        </p:nvSpPr>
        <p:spPr>
          <a:xfrm>
            <a:off x="5076056" y="3478070"/>
            <a:ext cx="148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Dequeue/Requeue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Object NS,Name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0BAD58C-D8FD-4731-BD50-F98158E03AF6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1952849" y="1249849"/>
            <a:ext cx="847980" cy="19170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FFBAE37-72E1-4955-9DE7-6AF4CA17A7DD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2646981" y="2913095"/>
            <a:ext cx="893537" cy="6485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2E48EE0-8638-475A-ABD3-96DD7E6A3034}"/>
              </a:ext>
            </a:extLst>
          </p:cNvPr>
          <p:cNvSpPr txBox="1"/>
          <p:nvPr/>
        </p:nvSpPr>
        <p:spPr>
          <a:xfrm>
            <a:off x="2634334" y="274164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Read</a:t>
            </a:r>
          </a:p>
          <a:p>
            <a:pPr algn="ctr"/>
            <a:r>
              <a:rPr lang="en-US" altLang="ko-KR" sz="1200"/>
              <a:t>Object</a:t>
            </a:r>
            <a:endParaRPr lang="ko-KR" altLang="en-US" sz="120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D9194DB-1BB5-4AFD-87C1-8D05C026D2B1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42864" y="3426965"/>
            <a:ext cx="997654" cy="10620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F644FD8-FC8A-46CF-880F-5F7650D15568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2542864" y="3426965"/>
            <a:ext cx="997654" cy="72627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EDEECE-F2AC-43AD-A0E9-9650375F2739}"/>
              </a:ext>
            </a:extLst>
          </p:cNvPr>
          <p:cNvSpPr txBox="1"/>
          <p:nvPr/>
        </p:nvSpPr>
        <p:spPr>
          <a:xfrm>
            <a:off x="2268443" y="3886946"/>
            <a:ext cx="13436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Enqueue </a:t>
            </a:r>
          </a:p>
          <a:p>
            <a:pPr algn="ctr"/>
            <a:r>
              <a:rPr lang="en-US" altLang="ko-KR" sz="1200">
                <a:solidFill>
                  <a:srgbClr val="C00000"/>
                </a:solidFill>
              </a:rPr>
              <a:t>Object NS,Name</a:t>
            </a:r>
            <a:endParaRPr lang="ko-KR" altLang="en-US" sz="1200">
              <a:solidFill>
                <a:srgbClr val="C0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5212B0E-6628-4913-B92C-2C4E34274FDE}"/>
              </a:ext>
            </a:extLst>
          </p:cNvPr>
          <p:cNvCxnSpPr>
            <a:cxnSpLocks/>
          </p:cNvCxnSpPr>
          <p:nvPr/>
        </p:nvCxnSpPr>
        <p:spPr>
          <a:xfrm flipV="1">
            <a:off x="1763688" y="1249849"/>
            <a:ext cx="847980" cy="19863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FD00801-6A1B-45E7-9A2A-D322321864C3}"/>
              </a:ext>
            </a:extLst>
          </p:cNvPr>
          <p:cNvSpPr txBox="1"/>
          <p:nvPr/>
        </p:nvSpPr>
        <p:spPr>
          <a:xfrm>
            <a:off x="1648618" y="172917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Watch</a:t>
            </a:r>
          </a:p>
          <a:p>
            <a:pPr algn="ctr"/>
            <a:r>
              <a:rPr lang="en-US" altLang="ko-KR" sz="1200"/>
              <a:t>Object</a:t>
            </a:r>
            <a:endParaRPr lang="ko-KR" altLang="en-US" sz="12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6F0006-B1AC-4E30-A870-903BDDFE92F1}"/>
              </a:ext>
            </a:extLst>
          </p:cNvPr>
          <p:cNvSpPr txBox="1"/>
          <p:nvPr/>
        </p:nvSpPr>
        <p:spPr>
          <a:xfrm>
            <a:off x="2427188" y="173353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Sync</a:t>
            </a:r>
            <a:br>
              <a:rPr lang="en-US" altLang="ko-KR" sz="1200"/>
            </a:br>
            <a:r>
              <a:rPr lang="en-US" altLang="ko-KR" sz="1200"/>
              <a:t>Object</a:t>
            </a:r>
            <a:endParaRPr lang="ko-KR" altLang="en-US" sz="12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F8D1DB-0FDC-44CD-AEE2-489022E8B969}"/>
              </a:ext>
            </a:extLst>
          </p:cNvPr>
          <p:cNvSpPr txBox="1"/>
          <p:nvPr/>
        </p:nvSpPr>
        <p:spPr>
          <a:xfrm>
            <a:off x="3635896" y="173353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Write</a:t>
            </a:r>
            <a:br>
              <a:rPr lang="en-US" altLang="ko-KR" sz="1200"/>
            </a:br>
            <a:r>
              <a:rPr lang="en-US" altLang="ko-KR" sz="1200"/>
              <a:t>Object</a:t>
            </a:r>
            <a:endParaRPr lang="ko-KR" altLang="en-US" sz="12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3F8CEF-006C-4992-B4B1-12297D7D8380}"/>
              </a:ext>
            </a:extLst>
          </p:cNvPr>
          <p:cNvGrpSpPr/>
          <p:nvPr/>
        </p:nvGrpSpPr>
        <p:grpSpPr>
          <a:xfrm>
            <a:off x="6631840" y="3560202"/>
            <a:ext cx="1571104" cy="903832"/>
            <a:chOff x="6631796" y="2721495"/>
            <a:chExt cx="1571104" cy="100238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50FC1AF-AA43-467C-81BA-6014CF4E7824}"/>
                </a:ext>
              </a:extLst>
            </p:cNvPr>
            <p:cNvSpPr/>
            <p:nvPr/>
          </p:nvSpPr>
          <p:spPr>
            <a:xfrm>
              <a:off x="6631796" y="2721495"/>
              <a:ext cx="1571104" cy="1002384"/>
            </a:xfrm>
            <a:prstGeom prst="roundRect">
              <a:avLst>
                <a:gd name="adj" fmla="val 75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Controller B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8D2CC6-0C88-4773-96E8-B097DFE26DFE}"/>
                </a:ext>
              </a:extLst>
            </p:cNvPr>
            <p:cNvSpPr/>
            <p:nvPr/>
          </p:nvSpPr>
          <p:spPr>
            <a:xfrm>
              <a:off x="6739622" y="2856759"/>
              <a:ext cx="1368152" cy="491021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Reconciler</a:t>
              </a:r>
              <a:endParaRPr lang="ko-KR" altLang="en-US" sz="1400"/>
            </a:p>
          </p:txBody>
        </p:sp>
      </p:grp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A6ED975-3C69-454F-AD71-8C9F91EBFFA1}"/>
              </a:ext>
            </a:extLst>
          </p:cNvPr>
          <p:cNvSpPr/>
          <p:nvPr/>
        </p:nvSpPr>
        <p:spPr>
          <a:xfrm>
            <a:off x="6516216" y="2913095"/>
            <a:ext cx="223450" cy="1010295"/>
          </a:xfrm>
          <a:custGeom>
            <a:avLst/>
            <a:gdLst>
              <a:gd name="connsiteX0" fmla="*/ 0 w 870012"/>
              <a:gd name="connsiteY0" fmla="*/ 0 h 665825"/>
              <a:gd name="connsiteX1" fmla="*/ 0 w 870012"/>
              <a:gd name="connsiteY1" fmla="*/ 665825 h 665825"/>
              <a:gd name="connsiteX2" fmla="*/ 679142 w 870012"/>
              <a:gd name="connsiteY2" fmla="*/ 665825 h 665825"/>
              <a:gd name="connsiteX3" fmla="*/ 870012 w 870012"/>
              <a:gd name="connsiteY3" fmla="*/ 665825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012" h="665825">
                <a:moveTo>
                  <a:pt x="0" y="0"/>
                </a:moveTo>
                <a:lnTo>
                  <a:pt x="0" y="665825"/>
                </a:lnTo>
                <a:lnTo>
                  <a:pt x="679142" y="665825"/>
                </a:lnTo>
                <a:lnTo>
                  <a:pt x="870012" y="66582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29E821C-C7DB-4FFA-8D66-2DDA6489E6EA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004048" y="3923600"/>
            <a:ext cx="1735618" cy="22964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95736" y="771550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649486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Kubebuilder </a:t>
            </a:r>
          </a:p>
          <a:p>
            <a:pPr algn="ctr"/>
            <a:r>
              <a:rPr lang="en-US" altLang="ko-KR" sz="1400" b="1"/>
              <a:t>Controller Pkg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393865"/>
            <a:ext cx="842124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879812" y="1393865"/>
            <a:ext cx="843342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048496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2879812" y="1393865"/>
            <a:ext cx="3067908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748696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341201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2771800" y="1923678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753343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3733562" y="1903933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328740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1403648" y="1923678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3948955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58339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67516" y="163564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595607" y="225796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82979" y="226397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595607" y="105958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54472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 Pkg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66518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45339</TotalTime>
  <Words>202</Words>
  <Application>Microsoft Office PowerPoint</Application>
  <PresentationFormat>화면 슬라이드 쇼(16:9)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K8s Controller Component</vt:lpstr>
      <vt:lpstr>PowerPoint 프레젠테이션</vt:lpstr>
      <vt:lpstr>K8s Controller Component</vt:lpstr>
      <vt:lpstr>Controller, Reconciler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5793</cp:revision>
  <dcterms:created xsi:type="dcterms:W3CDTF">2006-10-05T04:04:58Z</dcterms:created>
  <dcterms:modified xsi:type="dcterms:W3CDTF">2021-03-13T13:13:32Z</dcterms:modified>
</cp:coreProperties>
</file>