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8" r:id="rId2"/>
    <p:sldId id="372" r:id="rId3"/>
    <p:sldId id="370" r:id="rId4"/>
    <p:sldId id="369" r:id="rId5"/>
    <p:sldId id="371" r:id="rId6"/>
    <p:sldId id="366" r:id="rId7"/>
    <p:sldId id="37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2982" autoAdjust="0"/>
  </p:normalViewPr>
  <p:slideViewPr>
    <p:cSldViewPr>
      <p:cViewPr varScale="1">
        <p:scale>
          <a:sx n="175" d="100"/>
          <a:sy n="175" d="100"/>
        </p:scale>
        <p:origin x="144" y="54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F78915D-3565-4B21-9A83-09C98ABE9ACC}"/>
              </a:ext>
            </a:extLst>
          </p:cNvPr>
          <p:cNvSpPr/>
          <p:nvPr/>
        </p:nvSpPr>
        <p:spPr>
          <a:xfrm>
            <a:off x="4716016" y="2257225"/>
            <a:ext cx="3417668" cy="1618875"/>
          </a:xfrm>
          <a:prstGeom prst="roundRect">
            <a:avLst>
              <a:gd name="adj" fmla="val 273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200" b="1"/>
              <a:t>Identity Provider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1043608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(Resource Owner)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956386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User Agent</a:t>
            </a:r>
          </a:p>
          <a:p>
            <a:pPr algn="ctr"/>
            <a:r>
              <a:rPr lang="en-US" altLang="ko-KR" sz="1200"/>
              <a:t>(Web Browser)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797156" y="141962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Application</a:t>
            </a:r>
          </a:p>
          <a:p>
            <a:pPr algn="ctr"/>
            <a:r>
              <a:rPr lang="en-US" altLang="ko-KR" sz="1200"/>
              <a:t>(Web Server)</a:t>
            </a:r>
            <a:endParaRPr lang="ko-KR" altLang="en-US" sz="12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4797156" y="3291830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Authorization Server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515206" y="2607754"/>
            <a:ext cx="44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427984" y="1671650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4427984" y="2607754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4CD556F-44EE-4CC1-99D4-89FCCEC525F9}"/>
              </a:ext>
            </a:extLst>
          </p:cNvPr>
          <p:cNvSpPr/>
          <p:nvPr/>
        </p:nvSpPr>
        <p:spPr>
          <a:xfrm>
            <a:off x="6588224" y="2335344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Resource Server</a:t>
            </a:r>
          </a:p>
          <a:p>
            <a:pPr algn="ctr"/>
            <a:r>
              <a:rPr lang="en-US" altLang="ko-KR" sz="1200"/>
              <a:t>(User Info)</a:t>
            </a:r>
            <a:endParaRPr lang="ko-KR" altLang="en-US" sz="12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E1B971-8849-4A43-B1E2-A6AE12F36C70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268754" y="2587372"/>
            <a:ext cx="319470" cy="8844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6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OIDC Flow - Access Token, ID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864081" y="1641996"/>
            <a:ext cx="1764197" cy="369332"/>
            <a:chOff x="1099896" y="932508"/>
            <a:chExt cx="1764197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932508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Scope and App URL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Scope and App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Authorization Code</a:t>
              </a:r>
              <a:endParaRPr lang="ko-KR" altLang="en-US" sz="9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629226" y="4128418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</a:t>
              </a:r>
              <a:r>
                <a:rPr lang="en-US" altLang="ko-KR" sz="900"/>
                <a:t>Send </a:t>
              </a:r>
              <a:r>
                <a:rPr lang="en-US" altLang="ko-KR" sz="900" b="1"/>
                <a:t>ID Token</a:t>
              </a:r>
              <a:r>
                <a:rPr lang="en-US" altLang="ko-KR" sz="900"/>
                <a:t> (&amp; Access Token, Refresh Token)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320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19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4B8E58-7E66-4106-A564-5EAF9C968AE3}"/>
              </a:ext>
            </a:extLst>
          </p:cNvPr>
          <p:cNvSpPr/>
          <p:nvPr/>
        </p:nvSpPr>
        <p:spPr>
          <a:xfrm>
            <a:off x="4716016" y="2257225"/>
            <a:ext cx="3417668" cy="1618875"/>
          </a:xfrm>
          <a:prstGeom prst="roundRect">
            <a:avLst>
              <a:gd name="adj" fmla="val 273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endParaRPr lang="en-US" altLang="ko-KR" sz="1200"/>
          </a:p>
          <a:p>
            <a:pPr algn="r"/>
            <a:r>
              <a:rPr lang="en-US" altLang="ko-KR" sz="1200"/>
              <a:t>Service Provider</a:t>
            </a:r>
            <a:endParaRPr lang="ko-KR" altLang="en-US" sz="12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1043608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  <a:p>
            <a:pPr algn="ctr"/>
            <a:r>
              <a:rPr lang="en-US" altLang="ko-KR" sz="1200" dirty="0"/>
              <a:t>(Resource Owner)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956386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User Agent</a:t>
            </a:r>
          </a:p>
          <a:p>
            <a:pPr algn="ctr"/>
            <a:r>
              <a:rPr lang="en-US" altLang="ko-KR" sz="1200"/>
              <a:t>(Web Browser)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797156" y="141962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Application</a:t>
            </a:r>
          </a:p>
          <a:p>
            <a:pPr algn="ctr"/>
            <a:r>
              <a:rPr lang="en-US" altLang="ko-KR" sz="1200"/>
              <a:t>(Web Server)</a:t>
            </a:r>
            <a:endParaRPr lang="ko-KR" altLang="en-US" sz="12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4797156" y="3147814"/>
            <a:ext cx="1471598" cy="64807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Identity Provider</a:t>
            </a:r>
          </a:p>
          <a:p>
            <a:pPr algn="ctr"/>
            <a:r>
              <a:rPr lang="en-US" altLang="ko-KR" sz="1200"/>
              <a:t>(Authorization</a:t>
            </a:r>
          </a:p>
          <a:p>
            <a:pPr algn="ctr"/>
            <a:r>
              <a:rPr lang="en-US" altLang="ko-KR" sz="1200"/>
              <a:t>Server)</a:t>
            </a:r>
            <a:endParaRPr lang="ko-KR" altLang="en-US" sz="12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88224" y="2335344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Authorization Info</a:t>
            </a:r>
          </a:p>
          <a:p>
            <a:pPr algn="ctr"/>
            <a:r>
              <a:rPr lang="en-US" altLang="ko-KR" sz="1200"/>
              <a:t>(Resource Server)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515206" y="2607754"/>
            <a:ext cx="44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427984" y="1671650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4427984" y="2607754"/>
            <a:ext cx="369172" cy="8640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6268754" y="2587372"/>
            <a:ext cx="319470" cy="8844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1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OIDC Flow - Access Token, ID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</a:p>
          <a:p>
            <a:pPr algn="ctr"/>
            <a:r>
              <a:rPr lang="en-US" altLang="ko-KR" sz="1000"/>
              <a:t>(API Server)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864081" y="1641996"/>
            <a:ext cx="1764197" cy="369332"/>
            <a:chOff x="1099896" y="932508"/>
            <a:chExt cx="1764197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932508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Scope and App URL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Scope and App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Authorization Code</a:t>
              </a:r>
              <a:endParaRPr lang="ko-KR" altLang="en-US" sz="9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629226" y="4128418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</a:t>
              </a:r>
              <a:r>
                <a:rPr lang="en-US" altLang="ko-KR" sz="900"/>
                <a:t>Send </a:t>
              </a:r>
              <a:r>
                <a:rPr lang="en-US" altLang="ko-KR" sz="900" b="1"/>
                <a:t>ID Token</a:t>
              </a:r>
              <a:r>
                <a:rPr lang="en-US" altLang="ko-KR" sz="900"/>
                <a:t> (&amp; Access Token, Refresh Token)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321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OIDC Flow - Access Token, ID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57374"/>
            <a:ext cx="1183566" cy="37421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(Resource Owner)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57374"/>
            <a:ext cx="1183566" cy="37421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57374"/>
            <a:ext cx="1183566" cy="37421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620688" y="757374"/>
            <a:ext cx="1543594" cy="37421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 Server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(Authorization Server)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3" y="1131590"/>
            <a:ext cx="76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864081" y="1641996"/>
            <a:ext cx="1764197" cy="369332"/>
            <a:chOff x="1099896" y="932508"/>
            <a:chExt cx="1764197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932508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</a:t>
              </a:r>
            </a:p>
            <a:p>
              <a:pPr algn="ctr"/>
              <a:r>
                <a:rPr lang="en-US" altLang="ko-KR" sz="900"/>
                <a:t>Authentication Server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Authentication Server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Authentication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Authentication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Info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Authorization Code</a:t>
              </a:r>
              <a:endParaRPr lang="ko-KR" altLang="en-US" sz="9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629226" y="4128418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</a:t>
              </a:r>
              <a:r>
                <a:rPr lang="en-US" altLang="ko-KR" sz="900"/>
                <a:t>Send </a:t>
              </a:r>
              <a:r>
                <a:rPr lang="en-US" altLang="ko-KR" sz="900" b="1"/>
                <a:t>ID Token</a:t>
              </a:r>
              <a:r>
                <a:rPr lang="en-US" altLang="ko-KR" sz="900"/>
                <a:t> </a:t>
              </a:r>
              <a:r>
                <a:rPr lang="en-US" altLang="ko-KR" sz="900">
                  <a:solidFill>
                    <a:srgbClr val="C00000"/>
                  </a:solidFill>
                </a:rPr>
                <a:t>(&amp; Access Token, Refresh Token)</a:t>
              </a:r>
              <a:endParaRPr lang="ko-KR" altLang="en-US" sz="9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AA334AC-7DA5-4ED7-96AA-6CCBE76A4B8D}"/>
              </a:ext>
            </a:extLst>
          </p:cNvPr>
          <p:cNvSpPr txBox="1"/>
          <p:nvPr/>
        </p:nvSpPr>
        <p:spPr>
          <a:xfrm>
            <a:off x="4531147" y="509940"/>
            <a:ext cx="2690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>
                <a:solidFill>
                  <a:srgbClr val="C00000"/>
                </a:solidFill>
              </a:rPr>
              <a:t>OAuth 2.0</a:t>
            </a:r>
            <a:endParaRPr lang="ko-KR" altLang="en-US" sz="105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3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OIDC Flow - Access Token, ID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864081" y="1641996"/>
            <a:ext cx="1764197" cy="369332"/>
            <a:chOff x="1099896" y="932508"/>
            <a:chExt cx="1764197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932508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Scope and App URL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Scope and App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Authorization Code</a:t>
              </a:r>
              <a:endParaRPr lang="ko-KR" altLang="en-US" sz="9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629226" y="4128418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</a:t>
              </a:r>
              <a:r>
                <a:rPr lang="en-US" altLang="ko-KR" sz="900"/>
                <a:t>Send </a:t>
              </a:r>
              <a:r>
                <a:rPr lang="en-US" altLang="ko-KR" sz="900" b="1"/>
                <a:t>ID Token</a:t>
              </a:r>
              <a:r>
                <a:rPr lang="en-US" altLang="ko-KR" sz="900"/>
                <a:t> (&amp; Access Token, Refresh Token)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4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32722</TotalTime>
  <Words>494</Words>
  <Application>Microsoft Office PowerPoint</Application>
  <PresentationFormat>화면 슬라이드 쇼(16:9)</PresentationFormat>
  <Paragraphs>113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OAuth 2.0 Component</vt:lpstr>
      <vt:lpstr>OIDC Flow - Access Token, ID Token</vt:lpstr>
      <vt:lpstr>PowerPoint 프레젠테이션</vt:lpstr>
      <vt:lpstr>OAuth 2.0 Component</vt:lpstr>
      <vt:lpstr>OIDC Flow - Access Token, ID Token</vt:lpstr>
      <vt:lpstr>OIDC Flow - Access Token, ID Token</vt:lpstr>
      <vt:lpstr>OIDC Flow - Access Token, ID Token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4918</cp:revision>
  <dcterms:created xsi:type="dcterms:W3CDTF">2006-10-05T04:04:58Z</dcterms:created>
  <dcterms:modified xsi:type="dcterms:W3CDTF">2021-04-12T14:39:30Z</dcterms:modified>
</cp:coreProperties>
</file>