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7" r:id="rId2"/>
    <p:sldId id="36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Trace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608FAEA-5CCA-417C-99DC-989C3AFC4640}"/>
              </a:ext>
            </a:extLst>
          </p:cNvPr>
          <p:cNvSpPr/>
          <p:nvPr/>
        </p:nvSpPr>
        <p:spPr>
          <a:xfrm>
            <a:off x="1475656" y="1617552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4131B-E236-4CDC-B1C4-46362C76EA09}"/>
              </a:ext>
            </a:extLst>
          </p:cNvPr>
          <p:cNvSpPr/>
          <p:nvPr/>
        </p:nvSpPr>
        <p:spPr>
          <a:xfrm>
            <a:off x="1043608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5DC67F-6677-4120-B50C-9EFB4667EB23}"/>
              </a:ext>
            </a:extLst>
          </p:cNvPr>
          <p:cNvSpPr/>
          <p:nvPr/>
        </p:nvSpPr>
        <p:spPr>
          <a:xfrm>
            <a:off x="1907704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7B3B3-B246-4F48-A020-3029A686B2D0}"/>
              </a:ext>
            </a:extLst>
          </p:cNvPr>
          <p:cNvSpPr/>
          <p:nvPr/>
        </p:nvSpPr>
        <p:spPr>
          <a:xfrm>
            <a:off x="611560" y="2948864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D0D00B-6245-4DBE-A894-2D133A523925}"/>
              </a:ext>
            </a:extLst>
          </p:cNvPr>
          <p:cNvSpPr/>
          <p:nvPr/>
        </p:nvSpPr>
        <p:spPr>
          <a:xfrm>
            <a:off x="1475656" y="2948864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4E29D7-ABDC-447F-8E81-7DA975F977E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691680" y="132952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998B15-6BF6-4A59-B648-0891E62F7CAE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 flipH="1">
            <a:off x="1259632" y="2049600"/>
            <a:ext cx="432048" cy="2341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5C692C-A666-4B0E-97D0-3A9F6ACD8F57}"/>
              </a:ext>
            </a:extLst>
          </p:cNvPr>
          <p:cNvCxnSpPr>
            <a:cxnSpLocks/>
            <a:stCxn id="3" idx="4"/>
            <a:endCxn id="20" idx="0"/>
          </p:cNvCxnSpPr>
          <p:nvPr/>
        </p:nvCxnSpPr>
        <p:spPr>
          <a:xfrm>
            <a:off x="1691680" y="2049600"/>
            <a:ext cx="432048" cy="2341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0174A1-6570-4062-B4A7-E2BFF255702E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827584" y="2715766"/>
            <a:ext cx="432048" cy="2330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1D7F0-3340-461C-8B0B-533D6DC6189D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59632" y="2715766"/>
            <a:ext cx="432048" cy="2330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809D151-CC4C-4A5E-B155-237D051C81A0}"/>
              </a:ext>
            </a:extLst>
          </p:cNvPr>
          <p:cNvSpPr/>
          <p:nvPr/>
        </p:nvSpPr>
        <p:spPr>
          <a:xfrm>
            <a:off x="4067410" y="1642165"/>
            <a:ext cx="288031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B83F20-C541-4252-9A0B-AA0A8ED0CF1D}"/>
              </a:ext>
            </a:extLst>
          </p:cNvPr>
          <p:cNvSpPr/>
          <p:nvPr/>
        </p:nvSpPr>
        <p:spPr>
          <a:xfrm>
            <a:off x="4139418" y="2034778"/>
            <a:ext cx="172819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D9456D-05B3-44AF-9813-3959714E00D1}"/>
              </a:ext>
            </a:extLst>
          </p:cNvPr>
          <p:cNvSpPr/>
          <p:nvPr/>
        </p:nvSpPr>
        <p:spPr>
          <a:xfrm>
            <a:off x="4283434" y="2427391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1358D66-3BB6-428D-81CE-65CCA8BF9A4D}"/>
              </a:ext>
            </a:extLst>
          </p:cNvPr>
          <p:cNvSpPr/>
          <p:nvPr/>
        </p:nvSpPr>
        <p:spPr>
          <a:xfrm>
            <a:off x="5003514" y="2820004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872AC5-594C-444E-809F-35B3D1E9F146}"/>
              </a:ext>
            </a:extLst>
          </p:cNvPr>
          <p:cNvSpPr/>
          <p:nvPr/>
        </p:nvSpPr>
        <p:spPr>
          <a:xfrm>
            <a:off x="5896322" y="3216812"/>
            <a:ext cx="936104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E4D146-2E63-4462-99E4-86FC6B9A199A}"/>
              </a:ext>
            </a:extLst>
          </p:cNvPr>
          <p:cNvSpPr txBox="1"/>
          <p:nvPr/>
        </p:nvSpPr>
        <p:spPr>
          <a:xfrm>
            <a:off x="5452960" y="3651870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With Time Axis</a:t>
            </a:r>
            <a:endParaRPr lang="ko-KR" altLang="en-US" sz="140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4FE878-634D-4E09-A1D4-7492C560B0D7}"/>
              </a:ext>
            </a:extLst>
          </p:cNvPr>
          <p:cNvCxnSpPr>
            <a:cxnSpLocks/>
          </p:cNvCxnSpPr>
          <p:nvPr/>
        </p:nvCxnSpPr>
        <p:spPr>
          <a:xfrm>
            <a:off x="3963801" y="1465346"/>
            <a:ext cx="439248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AC5C54-9053-4407-8BCF-6E5DF1FF566F}"/>
              </a:ext>
            </a:extLst>
          </p:cNvPr>
          <p:cNvSpPr txBox="1"/>
          <p:nvPr/>
        </p:nvSpPr>
        <p:spPr>
          <a:xfrm>
            <a:off x="3993456" y="116400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Time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C98584-AD64-4F49-9AFD-BB61CE740A7F}"/>
              </a:ext>
            </a:extLst>
          </p:cNvPr>
          <p:cNvSpPr txBox="1"/>
          <p:nvPr/>
        </p:nvSpPr>
        <p:spPr>
          <a:xfrm>
            <a:off x="1321781" y="3651870"/>
            <a:ext cx="203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Directed Acyclic Graph</a:t>
            </a:r>
            <a:endParaRPr lang="ko-KR" altLang="en-US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4B0AEB-CA37-4997-8E62-ACBB5240C144}"/>
              </a:ext>
            </a:extLst>
          </p:cNvPr>
          <p:cNvSpPr/>
          <p:nvPr/>
        </p:nvSpPr>
        <p:spPr>
          <a:xfrm>
            <a:off x="2555509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4BE9AF-ECF2-497A-B577-2242F6FB0BD7}"/>
              </a:ext>
            </a:extLst>
          </p:cNvPr>
          <p:cNvSpPr/>
          <p:nvPr/>
        </p:nvSpPr>
        <p:spPr>
          <a:xfrm>
            <a:off x="3203314" y="228371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110E09-0701-4F63-B200-1B2B0612CFD0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2339752" y="2499742"/>
            <a:ext cx="21575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BF0BC5-0DB6-40A5-ABE0-B50B930070F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2987557" y="2499742"/>
            <a:ext cx="21575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05A8621-0936-4D0F-97E5-CADB680D5E72}"/>
              </a:ext>
            </a:extLst>
          </p:cNvPr>
          <p:cNvSpPr/>
          <p:nvPr/>
        </p:nvSpPr>
        <p:spPr>
          <a:xfrm>
            <a:off x="6972515" y="3216812"/>
            <a:ext cx="519678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8E6F3FF-35DC-48FD-8672-D87C3A1B6B5D}"/>
              </a:ext>
            </a:extLst>
          </p:cNvPr>
          <p:cNvSpPr/>
          <p:nvPr/>
        </p:nvSpPr>
        <p:spPr>
          <a:xfrm>
            <a:off x="7632282" y="3216812"/>
            <a:ext cx="519678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122D92-957F-4E6D-AE37-D070157B8702}"/>
              </a:ext>
            </a:extLst>
          </p:cNvPr>
          <p:cNvSpPr txBox="1"/>
          <p:nvPr/>
        </p:nvSpPr>
        <p:spPr>
          <a:xfrm>
            <a:off x="1040423" y="338380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ChildOf</a:t>
            </a:r>
            <a:endParaRPr lang="ko-KR" altLang="en-US" sz="14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58613F-0CC0-4DF5-B828-B6E43729489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127411" y="3514609"/>
            <a:ext cx="29246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DEF357-6708-42C7-B86F-4151CC769D19}"/>
              </a:ext>
            </a:extLst>
          </p:cNvPr>
          <p:cNvSpPr txBox="1"/>
          <p:nvPr/>
        </p:nvSpPr>
        <p:spPr>
          <a:xfrm>
            <a:off x="2138038" y="3383804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FollowsFrom</a:t>
            </a:r>
            <a:endParaRPr lang="ko-KR" altLang="en-US" sz="14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ACFFEB7-C42F-474A-A986-DBF7A792ACC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05990" y="3514609"/>
            <a:ext cx="31040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1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32674</TotalTime>
  <Words>24</Words>
  <Application>Microsoft Office PowerPoint</Application>
  <PresentationFormat>화면 슬라이드 쇼(16:9)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Trace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4715</cp:revision>
  <dcterms:created xsi:type="dcterms:W3CDTF">2006-10-05T04:04:58Z</dcterms:created>
  <dcterms:modified xsi:type="dcterms:W3CDTF">2021-02-26T17:04:11Z</dcterms:modified>
</cp:coreProperties>
</file>