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9" autoAdjust="0"/>
    <p:restoredTop sz="87449" autoAdjust="0"/>
  </p:normalViewPr>
  <p:slideViewPr>
    <p:cSldViewPr>
      <p:cViewPr varScale="1">
        <p:scale>
          <a:sx n="188" d="100"/>
          <a:sy n="188" d="100"/>
        </p:scale>
        <p:origin x="3960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167594"/>
            <a:ext cx="2880320" cy="190821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Master Node 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319722"/>
            <a:ext cx="1328914" cy="6840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192.168.0.61</a:t>
            </a:r>
          </a:p>
          <a:p>
            <a:pPr algn="ctr"/>
            <a:r>
              <a:rPr lang="en-US" altLang="ko-KR" sz="1200"/>
              <a:t>fdaa::61/64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167594"/>
            <a:ext cx="2880320" cy="190821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 01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2319722"/>
            <a:ext cx="1328914" cy="6840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192.168.0.62</a:t>
            </a:r>
          </a:p>
          <a:p>
            <a:pPr algn="ctr"/>
            <a:r>
              <a:rPr lang="en-US" altLang="ko-KR" sz="1200"/>
              <a:t>fdaa::62/64</a:t>
            </a:r>
          </a:p>
          <a:p>
            <a:pPr algn="ctr"/>
            <a:endParaRPr lang="en-US" altLang="ko-KR" sz="1200"/>
          </a:p>
          <a:p>
            <a:pPr algn="ctr"/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471850"/>
            <a:ext cx="1584176" cy="61206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/>
              <a:t>fdaa::/64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8" idx="0"/>
          </p:cNvCxnSpPr>
          <p:nvPr/>
        </p:nvCxnSpPr>
        <p:spPr>
          <a:xfrm>
            <a:off x="843969" y="3003798"/>
            <a:ext cx="3728031" cy="468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8" idx="0"/>
          </p:cNvCxnSpPr>
          <p:nvPr/>
        </p:nvCxnSpPr>
        <p:spPr>
          <a:xfrm>
            <a:off x="3868305" y="3003798"/>
            <a:ext cx="703695" cy="468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cxnSpLocks/>
            <a:endCxn id="48" idx="2"/>
          </p:cNvCxnSpPr>
          <p:nvPr/>
        </p:nvCxnSpPr>
        <p:spPr>
          <a:xfrm flipV="1">
            <a:off x="4572000" y="4083918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cxnSpLocks/>
            <a:stCxn id="48" idx="0"/>
            <a:endCxn id="20" idx="2"/>
          </p:cNvCxnSpPr>
          <p:nvPr/>
        </p:nvCxnSpPr>
        <p:spPr>
          <a:xfrm flipV="1">
            <a:off x="4572000" y="3003798"/>
            <a:ext cx="2320641" cy="468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167594"/>
            <a:ext cx="2880320" cy="190821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 02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2319722"/>
            <a:ext cx="1328914" cy="6840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192.168.0.63</a:t>
            </a:r>
          </a:p>
          <a:p>
            <a:pPr algn="ctr"/>
            <a:r>
              <a:rPr lang="en-US" altLang="ko-KR" sz="1200"/>
              <a:t>fdaa::63/64</a:t>
            </a:r>
          </a:p>
          <a:p>
            <a:pPr algn="ctr"/>
            <a:endParaRPr lang="en-US" altLang="ko-KR" sz="1200"/>
          </a:p>
          <a:p>
            <a:pPr algn="ctr"/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1" name="모서리가 둥근 직사각형 39">
            <a:extLst>
              <a:ext uri="{FF2B5EF4-FFF2-40B4-BE49-F238E27FC236}">
                <a16:creationId xmlns:a16="http://schemas.microsoft.com/office/drawing/2014/main" id="{A018EF44-DEA8-4D8A-A247-93390C28F73E}"/>
              </a:ext>
            </a:extLst>
          </p:cNvPr>
          <p:cNvSpPr/>
          <p:nvPr/>
        </p:nvSpPr>
        <p:spPr>
          <a:xfrm>
            <a:off x="6931879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43147</TotalTime>
  <Words>60</Words>
  <Application>Microsoft Office PowerPoint</Application>
  <PresentationFormat>화면 슬라이드 쇼(16:9)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5163</cp:revision>
  <dcterms:created xsi:type="dcterms:W3CDTF">2006-10-05T04:04:58Z</dcterms:created>
  <dcterms:modified xsi:type="dcterms:W3CDTF">2020-09-10T16:58:34Z</dcterms:modified>
</cp:coreProperties>
</file>